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"/>
  </p:notesMasterIdLst>
  <p:sldIdLst>
    <p:sldId id="256" r:id="rId2"/>
    <p:sldId id="257" r:id="rId3"/>
    <p:sldId id="264" r:id="rId4"/>
    <p:sldId id="261" r:id="rId5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83" autoAdjust="0"/>
    <p:restoredTop sz="73868" autoAdjust="0"/>
  </p:normalViewPr>
  <p:slideViewPr>
    <p:cSldViewPr snapToGrid="0">
      <p:cViewPr varScale="1">
        <p:scale>
          <a:sx n="59" d="100"/>
          <a:sy n="59" d="100"/>
        </p:scale>
        <p:origin x="1541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0AA0B8-92F3-487E-A181-C06C96E6CB7D}" type="datetimeFigureOut">
              <a:rPr lang="de-DE" smtClean="0"/>
              <a:t>30.11.2022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F6A5CD-3D57-4C19-B4F1-6301F445FEB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330235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Viel über Klima Klimawandel gehört…</a:t>
            </a:r>
          </a:p>
          <a:p>
            <a:endParaRPr lang="de-DE" dirty="0"/>
          </a:p>
          <a:p>
            <a:r>
              <a:rPr lang="de-DE" dirty="0">
                <a:sym typeface="Wingdings" pitchFamily="2" charset="2"/>
              </a:rPr>
              <a:t> </a:t>
            </a:r>
            <a:r>
              <a:rPr lang="de-DE" dirty="0"/>
              <a:t>Dürre! Unteranderem Auswirkung des Klimawandel </a:t>
            </a:r>
            <a:r>
              <a:rPr lang="de-DE" dirty="0">
                <a:sym typeface="Wingdings" pitchFamily="2" charset="2"/>
              </a:rPr>
              <a:t> Bogen spannen !</a:t>
            </a:r>
            <a:endParaRPr lang="de-DE" dirty="0"/>
          </a:p>
          <a:p>
            <a:r>
              <a:rPr lang="de-DE" dirty="0"/>
              <a:t>Mehrer Headlines welche die Aktualität und Präsenz der Situation verdeutlichen sollen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F6A5CD-3D57-4C19-B4F1-6301F445FEB1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027039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Leak Mead: </a:t>
            </a:r>
          </a:p>
          <a:p>
            <a:r>
              <a:rPr lang="de-DE" dirty="0"/>
              <a:t>Wasserstand von Stausee Lake Mead auf niedrigstem Stand seit 22 Jahren!</a:t>
            </a:r>
          </a:p>
          <a:p>
            <a:endParaRPr lang="de-DE" dirty="0"/>
          </a:p>
          <a:p>
            <a:r>
              <a:rPr lang="de-DE" dirty="0" err="1"/>
              <a:t>Bushfire</a:t>
            </a:r>
            <a:r>
              <a:rPr lang="de-DE" dirty="0"/>
              <a:t>:</a:t>
            </a:r>
          </a:p>
          <a:p>
            <a:r>
              <a:rPr lang="de-DE" dirty="0"/>
              <a:t>Kalifornien </a:t>
            </a:r>
            <a:r>
              <a:rPr lang="de-DE" dirty="0" err="1"/>
              <a:t>Bushfire</a:t>
            </a:r>
            <a:r>
              <a:rPr lang="de-DE" dirty="0"/>
              <a:t> August 2020 ca. 800 Menschen mussten Heimat verlassen. </a:t>
            </a:r>
          </a:p>
          <a:p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La Nina Phänomen: 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F6A5CD-3D57-4C19-B4F1-6301F445FEB1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565113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Wenn das euch das jetzt neugierig gemacht hat und ihr mehr über die schwerwiegenden Folgen und Auswirkungen von Dürre wissen wollt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--&gt; Dann schaut euch mein Poster an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F6A5CD-3D57-4C19-B4F1-6301F445FEB1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021199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F6A5CD-3D57-4C19-B4F1-6301F445FEB1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091345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73DD89-E000-170F-B0F5-4066AAA2E3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1F82E40-3259-A002-F139-7A0BD59175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DAAE918-395C-171B-F63A-A0942378AF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663E8-5A7C-4902-B7CC-91AF978327C3}" type="datetimeFigureOut">
              <a:rPr lang="de-DE" smtClean="0"/>
              <a:t>30.11.2022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239E289-3FAB-7F1D-F96E-481211D467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C4314D1-8660-2464-725A-2505F2988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F26B1-BC6F-4430-BE92-9E42AD83786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052163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3048E4B-BD31-FB80-0093-AEA9A7AEE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3C8895AB-7C19-A2A8-83CA-015EBB1D04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5D8154F-41A3-45FE-5B6F-97D8CA9F6B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663E8-5A7C-4902-B7CC-91AF978327C3}" type="datetimeFigureOut">
              <a:rPr lang="de-DE" smtClean="0"/>
              <a:t>30.11.2022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AECCF02-D5DD-6A43-9228-EA5B4149D6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BDEA4B7-BD0C-F1F3-9E7A-44675A392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F26B1-BC6F-4430-BE92-9E42AD83786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690926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BA4CE0B4-3A45-48F9-AE00-BF0DD972EA1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D5106383-21E6-EB92-3A09-80AB9ED6CD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F2AAB4A-6D1C-E658-865F-DF939330E6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663E8-5A7C-4902-B7CC-91AF978327C3}" type="datetimeFigureOut">
              <a:rPr lang="de-DE" smtClean="0"/>
              <a:t>30.11.2022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8B61EB2-B8F8-ABBC-E5F5-84DEEB8E95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5E48EB8-C4A1-2CDA-3B07-613B9F18F8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F26B1-BC6F-4430-BE92-9E42AD83786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885227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8FCA83-87E2-5B95-C924-586460383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53595D6-96CC-80CC-4B11-68CF5FC227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04950E1-001B-D233-8240-AAEED20CA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663E8-5A7C-4902-B7CC-91AF978327C3}" type="datetimeFigureOut">
              <a:rPr lang="de-DE" smtClean="0"/>
              <a:t>30.11.2022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648022B-648D-0CB6-25D8-9B3F7A71E1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0338ADD-0952-3FA3-8EEF-AE3C90ADAB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F26B1-BC6F-4430-BE92-9E42AD83786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515302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7F78492-216C-6815-CCC3-7BAAAE6D1E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2933DE7-3944-F6FF-2315-194EE33C58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110D05F-F5BB-1127-999D-EBA8DAA9B9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663E8-5A7C-4902-B7CC-91AF978327C3}" type="datetimeFigureOut">
              <a:rPr lang="de-DE" smtClean="0"/>
              <a:t>30.11.2022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908FE2B-FE0B-4418-25EC-BAAEA9642F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2CFB5AC-B010-6DCD-E0AA-DCEBA3E474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F26B1-BC6F-4430-BE92-9E42AD83786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827066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3F7F86-339F-3427-4FC1-743660356A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9126788-91B2-E3D3-F09F-8A1CE506D1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48EB0AF3-1517-FC4B-4A6E-1CF32CB51E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3D396E1-88FA-D37D-1C19-605261E1D9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663E8-5A7C-4902-B7CC-91AF978327C3}" type="datetimeFigureOut">
              <a:rPr lang="de-DE" smtClean="0"/>
              <a:t>30.11.2022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E5B03C6-D9BC-D3AD-BF7F-CD18A029EC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D70E0BC-F03A-D8FA-A7DE-90376666C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F26B1-BC6F-4430-BE92-9E42AD83786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305508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6E221D3-0AD6-81CD-C989-76CABEC0BC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7149069-7418-78C4-272B-DD55B47386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B7BCA57-E1CD-D901-742B-BA848FB646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CEF1BFC-D394-536F-4BF5-7B4FEE16FC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E577DF8-2516-FC3E-F88F-89E6B0CAE5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B85ED03A-FA96-5C46-5A26-BAFF388AD6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663E8-5A7C-4902-B7CC-91AF978327C3}" type="datetimeFigureOut">
              <a:rPr lang="de-DE" smtClean="0"/>
              <a:t>30.11.2022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D451D71-EF33-2774-80C4-9C0F496613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F2B4DA18-6270-7EA4-9A7F-A870E82E33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F26B1-BC6F-4430-BE92-9E42AD83786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683291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A7CA29-392B-7BFF-01AA-A394454FB2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CC0E66C-6C78-49EC-EBCF-68A6720AB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663E8-5A7C-4902-B7CC-91AF978327C3}" type="datetimeFigureOut">
              <a:rPr lang="de-DE" smtClean="0"/>
              <a:t>30.11.2022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5C6E614-826C-2222-DEAB-A509B381AD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B940F20-F314-D1CC-D386-DD5899B2E2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F26B1-BC6F-4430-BE92-9E42AD83786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204668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BB82BCF3-6413-F5BA-B732-FAC81D461C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663E8-5A7C-4902-B7CC-91AF978327C3}" type="datetimeFigureOut">
              <a:rPr lang="de-DE" smtClean="0"/>
              <a:t>30.11.2022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6ECCE38-9129-D468-004A-01F1BF979F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B2299C9-243A-2B29-E023-79D97E9D63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F26B1-BC6F-4430-BE92-9E42AD83786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567244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77F847D-57BD-2DCE-CF4E-BF3A3B185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44D4F69-B667-4614-9E2B-B70CE7CC7B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803DCB1-598A-9107-6084-67080690D6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C9D9060-D2C7-9190-F5AA-8460EDE922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663E8-5A7C-4902-B7CC-91AF978327C3}" type="datetimeFigureOut">
              <a:rPr lang="de-DE" smtClean="0"/>
              <a:t>30.11.2022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2890CD8-74FB-E055-2A82-82D23E68BA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052AF6F-053E-9491-E048-557D3663EB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F26B1-BC6F-4430-BE92-9E42AD83786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257149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59750FF-E33F-2BE2-ADE9-0EC19A2EB5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FDD322D0-045E-E4E2-7621-F4ADDA4FACB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9D4B406-DDAF-7F7B-0471-1A79803FFB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1CB5DC1-0CBE-E926-3B54-EBED3B282F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663E8-5A7C-4902-B7CC-91AF978327C3}" type="datetimeFigureOut">
              <a:rPr lang="de-DE" smtClean="0"/>
              <a:t>30.11.2022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525C3E1-A7CF-5ED2-396E-2A68AD7A0E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D5F6E13-F500-21C9-57FA-21230B778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F26B1-BC6F-4430-BE92-9E42AD83786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415436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9997D057-8D1C-7897-8A07-5C6D0C964E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484E5A1-8036-A4B4-E4AC-B7E24712EF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FCDDAC1-B7EE-A9F7-2C45-8562EE02ED5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3663E8-5A7C-4902-B7CC-91AF978327C3}" type="datetimeFigureOut">
              <a:rPr lang="de-DE" smtClean="0"/>
              <a:t>30.11.2022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01120B6-241A-DFAF-4CD9-BF199BF686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ACE3B07-0D71-A51D-769D-55597FD733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4F26B1-BC6F-4430-BE92-9E42AD83786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648676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wd.de/DE/service/lexikon/Functions/glossar.html?lv2=100578&amp;lv3=603288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welt.de/wissenschaft/article130194539/2016-wird-in-Las-Vegas-das-Wasser-knapp.html#cs-Lake-Mead-At-Historic-Low-Levels-As-Drought-Continues-In-Western-US-3.jpg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18FD7F2A-43FD-A0F0-B356-786D3D92F1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332" t="54101" r="24001" b="30493"/>
          <a:stretch/>
        </p:blipFill>
        <p:spPr bwMode="auto">
          <a:xfrm>
            <a:off x="1541551" y="802957"/>
            <a:ext cx="5073853" cy="85106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1B5D5A43-6D1D-2878-0F98-254F674B02DF}"/>
              </a:ext>
            </a:extLst>
          </p:cNvPr>
          <p:cNvSpPr txBox="1"/>
          <p:nvPr/>
        </p:nvSpPr>
        <p:spPr>
          <a:xfrm>
            <a:off x="1541551" y="1635729"/>
            <a:ext cx="485214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/>
              <a:t>Abb. 1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DE1DF218-1037-C65F-7D11-092DBB2E391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678" t="40633" r="37712" b="36247"/>
          <a:stretch/>
        </p:blipFill>
        <p:spPr bwMode="auto">
          <a:xfrm>
            <a:off x="634592" y="2341193"/>
            <a:ext cx="6311743" cy="188090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D37D2056-082E-CCB6-57F2-E3EAFCB3F7AB}"/>
              </a:ext>
            </a:extLst>
          </p:cNvPr>
          <p:cNvSpPr txBox="1"/>
          <p:nvPr/>
        </p:nvSpPr>
        <p:spPr>
          <a:xfrm flipH="1">
            <a:off x="634592" y="4222102"/>
            <a:ext cx="558004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/>
              <a:t>Abb.2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6D680C2C-39E4-DA87-A41B-CC6B43F462C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6117" t="54357" r="43498" b="31674"/>
          <a:stretch/>
        </p:blipFill>
        <p:spPr bwMode="auto">
          <a:xfrm>
            <a:off x="6946335" y="1635729"/>
            <a:ext cx="4169405" cy="107680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DA2C9BD8-9473-A842-3FDF-CD9CA5350BA6}"/>
              </a:ext>
            </a:extLst>
          </p:cNvPr>
          <p:cNvSpPr txBox="1"/>
          <p:nvPr/>
        </p:nvSpPr>
        <p:spPr>
          <a:xfrm>
            <a:off x="7044182" y="2651359"/>
            <a:ext cx="37882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/>
              <a:t>Abb.3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241D2432-E08C-366D-7193-A8A8C5BE838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6997" t="52006" r="30064" b="32066"/>
          <a:stretch/>
        </p:blipFill>
        <p:spPr bwMode="auto">
          <a:xfrm>
            <a:off x="5872065" y="4389163"/>
            <a:ext cx="5816446" cy="121388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E8E93DD3-076F-12AE-71DC-6177C9BACF68}"/>
              </a:ext>
            </a:extLst>
          </p:cNvPr>
          <p:cNvSpPr txBox="1"/>
          <p:nvPr/>
        </p:nvSpPr>
        <p:spPr>
          <a:xfrm>
            <a:off x="6018520" y="5664978"/>
            <a:ext cx="490772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/>
              <a:t>Abb.4</a:t>
            </a:r>
          </a:p>
        </p:txBody>
      </p:sp>
    </p:spTree>
    <p:extLst>
      <p:ext uri="{BB962C8B-B14F-4D97-AF65-F5344CB8AC3E}">
        <p14:creationId xmlns:p14="http://schemas.microsoft.com/office/powerpoint/2010/main" val="12251298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7383B190-6BFB-422F-B667-06B7B25F09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4708357" y="3509963"/>
            <a:ext cx="7092215" cy="2967839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DB1001F0-0213-937A-E292-A8BCA2807CB0}"/>
              </a:ext>
            </a:extLst>
          </p:cNvPr>
          <p:cNvSpPr txBox="1"/>
          <p:nvPr/>
        </p:nvSpPr>
        <p:spPr>
          <a:xfrm>
            <a:off x="5021821" y="3812954"/>
            <a:ext cx="6465287" cy="151601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i="1" u="sng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Dürre</a:t>
            </a:r>
            <a:r>
              <a:rPr lang="en-US" sz="4400" i="1" u="sng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und </a:t>
            </a:r>
            <a:r>
              <a:rPr lang="en-US" sz="4400" i="1" u="sng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ihre</a:t>
            </a:r>
            <a:r>
              <a:rPr lang="en-US" sz="4400" i="1" u="sng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400" i="1" u="sng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Folgen</a:t>
            </a:r>
            <a:r>
              <a:rPr lang="en-US" sz="4400" i="1" u="sng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US</a:t>
            </a:r>
            <a:r>
              <a:rPr lang="en-US" sz="4400" i="1" u="sng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</a:t>
            </a:r>
            <a:r>
              <a:rPr lang="en-US" sz="4400" i="1" u="sng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</a:p>
        </p:txBody>
      </p:sp>
      <p:pic>
        <p:nvPicPr>
          <p:cNvPr id="2" name="Picture 2" descr="Ein Bild, das Berg, Himmel, draußen, Natur enthält.&#10;&#10;Automatisch generierte Beschreibung">
            <a:extLst>
              <a:ext uri="{FF2B5EF4-FFF2-40B4-BE49-F238E27FC236}">
                <a16:creationId xmlns:a16="http://schemas.microsoft.com/office/drawing/2014/main" id="{3869769A-3F20-C07B-BF75-84B87BEA04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22" r="14025" b="-3"/>
          <a:stretch/>
        </p:blipFill>
        <p:spPr bwMode="auto">
          <a:xfrm>
            <a:off x="317635" y="299363"/>
            <a:ext cx="4160452" cy="3049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80CF291-C360-D476-5A09-3AB26CCDF3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18" r="2" b="23803"/>
          <a:stretch/>
        </p:blipFill>
        <p:spPr bwMode="auto">
          <a:xfrm>
            <a:off x="4654296" y="299363"/>
            <a:ext cx="7217085" cy="3008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33" name="Straight Connector 1032">
            <a:extLst>
              <a:ext uri="{FF2B5EF4-FFF2-40B4-BE49-F238E27FC236}">
                <a16:creationId xmlns:a16="http://schemas.microsoft.com/office/drawing/2014/main" id="{ED28E597-4AF8-4D69-A9AB-A1EDC6156B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38287" y="5443086"/>
            <a:ext cx="64008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A home burns as flames from the Dixie fire tear through the Indian Falls neighborhood on July 24.">
            <a:extLst>
              <a:ext uri="{FF2B5EF4-FFF2-40B4-BE49-F238E27FC236}">
                <a16:creationId xmlns:a16="http://schemas.microsoft.com/office/drawing/2014/main" id="{03F4F624-2CB6-1B40-83D0-D91B0D7B19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17" r="18563" b="-4"/>
          <a:stretch/>
        </p:blipFill>
        <p:spPr bwMode="auto">
          <a:xfrm>
            <a:off x="317635" y="3509433"/>
            <a:ext cx="4160452" cy="3026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4DA09A2B-9444-0A6B-FF25-AD579DCF5683}"/>
              </a:ext>
            </a:extLst>
          </p:cNvPr>
          <p:cNvSpPr txBox="1"/>
          <p:nvPr/>
        </p:nvSpPr>
        <p:spPr>
          <a:xfrm>
            <a:off x="3772386" y="3095365"/>
            <a:ext cx="9667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Abb. 1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0059716-4325-2C3F-761D-434FEDD8BB49}"/>
              </a:ext>
            </a:extLst>
          </p:cNvPr>
          <p:cNvSpPr txBox="1"/>
          <p:nvPr/>
        </p:nvSpPr>
        <p:spPr>
          <a:xfrm>
            <a:off x="3741608" y="6488668"/>
            <a:ext cx="9667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Abb. 2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F4DCD289-7049-FC25-8DFF-359BB5363EFB}"/>
              </a:ext>
            </a:extLst>
          </p:cNvPr>
          <p:cNvSpPr txBox="1"/>
          <p:nvPr/>
        </p:nvSpPr>
        <p:spPr>
          <a:xfrm>
            <a:off x="10983671" y="2978705"/>
            <a:ext cx="9667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Abb. 3</a:t>
            </a:r>
          </a:p>
        </p:txBody>
      </p:sp>
    </p:spTree>
    <p:extLst>
      <p:ext uri="{BB962C8B-B14F-4D97-AF65-F5344CB8AC3E}">
        <p14:creationId xmlns:p14="http://schemas.microsoft.com/office/powerpoint/2010/main" val="4106249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8CB19FB-7C96-4FEC-9331-E826E4E36C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fik 2" descr="Ein Bild, das Text enthält.&#10;&#10;Automatisch generierte Beschreibung">
            <a:extLst>
              <a:ext uri="{FF2B5EF4-FFF2-40B4-BE49-F238E27FC236}">
                <a16:creationId xmlns:a16="http://schemas.microsoft.com/office/drawing/2014/main" id="{B7BF98EC-4B5A-EFA2-FDA6-121C504861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1" b="2026"/>
          <a:stretch/>
        </p:blipFill>
        <p:spPr>
          <a:xfrm>
            <a:off x="838200" y="-3810"/>
            <a:ext cx="9928860" cy="6858001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DF071BB7-867E-46A9-A7C2-3FCB28CB8F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3810"/>
            <a:ext cx="12192000" cy="6858000"/>
            <a:chOff x="0" y="-3810"/>
            <a:chExt cx="12192000" cy="68580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6FF0FCAE-6984-42EA-83CB-9F69F24A3E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0219" y="-3810"/>
              <a:ext cx="8273365" cy="6858000"/>
            </a:xfrm>
            <a:custGeom>
              <a:avLst/>
              <a:gdLst>
                <a:gd name="connsiteX0" fmla="*/ 4102025 w 8273365"/>
                <a:gd name="connsiteY0" fmla="*/ 169161 h 6858000"/>
                <a:gd name="connsiteX1" fmla="*/ 1827641 w 8273365"/>
                <a:gd name="connsiteY1" fmla="*/ 1129498 h 6858000"/>
                <a:gd name="connsiteX2" fmla="*/ 1132950 w 8273365"/>
                <a:gd name="connsiteY2" fmla="*/ 2178191 h 6858000"/>
                <a:gd name="connsiteX3" fmla="*/ 877835 w 8273365"/>
                <a:gd name="connsiteY3" fmla="*/ 3466345 h 6858000"/>
                <a:gd name="connsiteX4" fmla="*/ 1089650 w 8273365"/>
                <a:gd name="connsiteY4" fmla="*/ 4644934 h 6858000"/>
                <a:gd name="connsiteX5" fmla="*/ 1672144 w 8273365"/>
                <a:gd name="connsiteY5" fmla="*/ 5633505 h 6858000"/>
                <a:gd name="connsiteX6" fmla="*/ 2747751 w 8273365"/>
                <a:gd name="connsiteY6" fmla="*/ 6459556 h 6858000"/>
                <a:gd name="connsiteX7" fmla="*/ 4102171 w 8273365"/>
                <a:gd name="connsiteY7" fmla="*/ 6763529 h 6858000"/>
                <a:gd name="connsiteX8" fmla="*/ 5506765 w 8273365"/>
                <a:gd name="connsiteY8" fmla="*/ 5818405 h 6858000"/>
                <a:gd name="connsiteX9" fmla="*/ 5914160 w 8273365"/>
                <a:gd name="connsiteY9" fmla="*/ 5382925 h 6858000"/>
                <a:gd name="connsiteX10" fmla="*/ 6891758 w 8273365"/>
                <a:gd name="connsiteY10" fmla="*/ 4677848 h 6858000"/>
                <a:gd name="connsiteX11" fmla="*/ 7158868 w 8273365"/>
                <a:gd name="connsiteY11" fmla="*/ 4511965 h 6858000"/>
                <a:gd name="connsiteX12" fmla="*/ 7306320 w 8273365"/>
                <a:gd name="connsiteY12" fmla="*/ 4179467 h 6858000"/>
                <a:gd name="connsiteX13" fmla="*/ 7315828 w 8273365"/>
                <a:gd name="connsiteY13" fmla="*/ 2884730 h 6858000"/>
                <a:gd name="connsiteX14" fmla="*/ 6704519 w 8273365"/>
                <a:gd name="connsiteY14" fmla="*/ 1640752 h 6858000"/>
                <a:gd name="connsiteX15" fmla="*/ 5471805 w 8273365"/>
                <a:gd name="connsiteY15" fmla="*/ 563096 h 6858000"/>
                <a:gd name="connsiteX16" fmla="*/ 4102025 w 8273365"/>
                <a:gd name="connsiteY16" fmla="*/ 169161 h 6858000"/>
                <a:gd name="connsiteX17" fmla="*/ 1815426 w 8273365"/>
                <a:gd name="connsiteY17" fmla="*/ 0 h 6858000"/>
                <a:gd name="connsiteX18" fmla="*/ 6228114 w 8273365"/>
                <a:gd name="connsiteY18" fmla="*/ 0 h 6858000"/>
                <a:gd name="connsiteX19" fmla="*/ 6378838 w 8273365"/>
                <a:gd name="connsiteY19" fmla="*/ 104569 h 6858000"/>
                <a:gd name="connsiteX20" fmla="*/ 8151535 w 8273365"/>
                <a:gd name="connsiteY20" fmla="*/ 4415712 h 6858000"/>
                <a:gd name="connsiteX21" fmla="*/ 6540097 w 8273365"/>
                <a:gd name="connsiteY21" fmla="*/ 5998038 h 6858000"/>
                <a:gd name="connsiteX22" fmla="*/ 5741125 w 8273365"/>
                <a:gd name="connsiteY22" fmla="*/ 6849976 h 6858000"/>
                <a:gd name="connsiteX23" fmla="*/ 5732797 w 8273365"/>
                <a:gd name="connsiteY23" fmla="*/ 6858000 h 6858000"/>
                <a:gd name="connsiteX24" fmla="*/ 1711956 w 8273365"/>
                <a:gd name="connsiteY24" fmla="*/ 6858000 h 6858000"/>
                <a:gd name="connsiteX25" fmla="*/ 1631859 w 8273365"/>
                <a:gd name="connsiteY25" fmla="*/ 6799706 h 6858000"/>
                <a:gd name="connsiteX26" fmla="*/ 1004515 w 8273365"/>
                <a:gd name="connsiteY26" fmla="*/ 6203417 h 6858000"/>
                <a:gd name="connsiteX27" fmla="*/ 0 w 8273365"/>
                <a:gd name="connsiteY27" fmla="*/ 3466345 h 6858000"/>
                <a:gd name="connsiteX28" fmla="*/ 1808555 w 8273365"/>
                <a:gd name="connsiteY28" fmla="*/ 448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8273365" h="6858000">
                  <a:moveTo>
                    <a:pt x="4102025" y="169161"/>
                  </a:moveTo>
                  <a:cubicBezTo>
                    <a:pt x="3243792" y="169161"/>
                    <a:pt x="2435879" y="510143"/>
                    <a:pt x="1827641" y="1129498"/>
                  </a:cubicBezTo>
                  <a:cubicBezTo>
                    <a:pt x="1529958" y="1432447"/>
                    <a:pt x="1296200" y="1785278"/>
                    <a:pt x="1132950" y="2178191"/>
                  </a:cubicBezTo>
                  <a:cubicBezTo>
                    <a:pt x="963703" y="2585585"/>
                    <a:pt x="877835" y="3019017"/>
                    <a:pt x="877835" y="3466345"/>
                  </a:cubicBezTo>
                  <a:cubicBezTo>
                    <a:pt x="877835" y="3873007"/>
                    <a:pt x="949074" y="4269431"/>
                    <a:pt x="1089650" y="4644934"/>
                  </a:cubicBezTo>
                  <a:cubicBezTo>
                    <a:pt x="1225254" y="5007127"/>
                    <a:pt x="1421271" y="5339626"/>
                    <a:pt x="1672144" y="5633505"/>
                  </a:cubicBezTo>
                  <a:cubicBezTo>
                    <a:pt x="1968657" y="5980924"/>
                    <a:pt x="2340649" y="6266465"/>
                    <a:pt x="2747751" y="6459556"/>
                  </a:cubicBezTo>
                  <a:cubicBezTo>
                    <a:pt x="3172991" y="6661277"/>
                    <a:pt x="3628659" y="6763529"/>
                    <a:pt x="4102171" y="6763529"/>
                  </a:cubicBezTo>
                  <a:cubicBezTo>
                    <a:pt x="4621030" y="6763529"/>
                    <a:pt x="4940657" y="6439515"/>
                    <a:pt x="5506765" y="5818405"/>
                  </a:cubicBezTo>
                  <a:cubicBezTo>
                    <a:pt x="5636225" y="5676365"/>
                    <a:pt x="5770072" y="5529498"/>
                    <a:pt x="5914160" y="5382925"/>
                  </a:cubicBezTo>
                  <a:cubicBezTo>
                    <a:pt x="6290981" y="4999374"/>
                    <a:pt x="6638252" y="4813450"/>
                    <a:pt x="6891758" y="4677848"/>
                  </a:cubicBezTo>
                  <a:cubicBezTo>
                    <a:pt x="7016098" y="4611144"/>
                    <a:pt x="7114398" y="4558629"/>
                    <a:pt x="7158868" y="4511965"/>
                  </a:cubicBezTo>
                  <a:cubicBezTo>
                    <a:pt x="7208604" y="4459742"/>
                    <a:pt x="7260974" y="4341693"/>
                    <a:pt x="7306320" y="4179467"/>
                  </a:cubicBezTo>
                  <a:cubicBezTo>
                    <a:pt x="7422466" y="3764174"/>
                    <a:pt x="7425540" y="3328547"/>
                    <a:pt x="7315828" y="2884730"/>
                  </a:cubicBezTo>
                  <a:cubicBezTo>
                    <a:pt x="7210506" y="2459197"/>
                    <a:pt x="6999129" y="2028984"/>
                    <a:pt x="6704519" y="1640752"/>
                  </a:cubicBezTo>
                  <a:cubicBezTo>
                    <a:pt x="6369826" y="1199861"/>
                    <a:pt x="5943562" y="827136"/>
                    <a:pt x="5471805" y="563096"/>
                  </a:cubicBezTo>
                  <a:cubicBezTo>
                    <a:pt x="5011311" y="305349"/>
                    <a:pt x="4537651" y="169161"/>
                    <a:pt x="4102025" y="169161"/>
                  </a:cubicBezTo>
                  <a:close/>
                  <a:moveTo>
                    <a:pt x="1815426" y="0"/>
                  </a:moveTo>
                  <a:lnTo>
                    <a:pt x="6228114" y="0"/>
                  </a:lnTo>
                  <a:lnTo>
                    <a:pt x="6378838" y="104569"/>
                  </a:lnTo>
                  <a:cubicBezTo>
                    <a:pt x="7701449" y="1070221"/>
                    <a:pt x="8614337" y="2759472"/>
                    <a:pt x="8151535" y="4415712"/>
                  </a:cubicBezTo>
                  <a:cubicBezTo>
                    <a:pt x="7841710" y="5524525"/>
                    <a:pt x="7282330" y="5242495"/>
                    <a:pt x="6540097" y="5998038"/>
                  </a:cubicBezTo>
                  <a:cubicBezTo>
                    <a:pt x="6261706" y="6281367"/>
                    <a:pt x="6008555" y="6583271"/>
                    <a:pt x="5741125" y="6849976"/>
                  </a:cubicBezTo>
                  <a:lnTo>
                    <a:pt x="5732797" y="6858000"/>
                  </a:lnTo>
                  <a:lnTo>
                    <a:pt x="1711956" y="6858000"/>
                  </a:lnTo>
                  <a:lnTo>
                    <a:pt x="1631859" y="6799706"/>
                  </a:lnTo>
                  <a:cubicBezTo>
                    <a:pt x="1402830" y="6623620"/>
                    <a:pt x="1192523" y="6423644"/>
                    <a:pt x="1004515" y="6203417"/>
                  </a:cubicBezTo>
                  <a:cubicBezTo>
                    <a:pt x="378870" y="5470546"/>
                    <a:pt x="0" y="4513427"/>
                    <a:pt x="0" y="3466345"/>
                  </a:cubicBezTo>
                  <a:cubicBezTo>
                    <a:pt x="0" y="2025290"/>
                    <a:pt x="717408" y="754744"/>
                    <a:pt x="1808555" y="4483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FEEDAA96-38BD-4AC0-8E5F-CF74F5C718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0219" y="-3810"/>
              <a:ext cx="8273365" cy="6858000"/>
            </a:xfrm>
            <a:custGeom>
              <a:avLst/>
              <a:gdLst>
                <a:gd name="connsiteX0" fmla="*/ 1616062 w 8273365"/>
                <a:gd name="connsiteY0" fmla="*/ 0 h 6858000"/>
                <a:gd name="connsiteX1" fmla="*/ 3206514 w 8273365"/>
                <a:gd name="connsiteY1" fmla="*/ 0 h 6858000"/>
                <a:gd name="connsiteX2" fmla="*/ 3122517 w 8273365"/>
                <a:gd name="connsiteY2" fmla="*/ 23655 h 6858000"/>
                <a:gd name="connsiteX3" fmla="*/ 1723196 w 8273365"/>
                <a:gd name="connsiteY3" fmla="*/ 880747 h 6858000"/>
                <a:gd name="connsiteX4" fmla="*/ 997786 w 8273365"/>
                <a:gd name="connsiteY4" fmla="*/ 1975811 h 6858000"/>
                <a:gd name="connsiteX5" fmla="*/ 731408 w 8273365"/>
                <a:gd name="connsiteY5" fmla="*/ 3320136 h 6858000"/>
                <a:gd name="connsiteX6" fmla="*/ 952731 w 8273365"/>
                <a:gd name="connsiteY6" fmla="*/ 4550071 h 6858000"/>
                <a:gd name="connsiteX7" fmla="*/ 1560970 w 8273365"/>
                <a:gd name="connsiteY7" fmla="*/ 5582379 h 6858000"/>
                <a:gd name="connsiteX8" fmla="*/ 2685142 w 8273365"/>
                <a:gd name="connsiteY8" fmla="*/ 6445587 h 6858000"/>
                <a:gd name="connsiteX9" fmla="*/ 4102171 w 8273365"/>
                <a:gd name="connsiteY9" fmla="*/ 6763602 h 6858000"/>
                <a:gd name="connsiteX10" fmla="*/ 4840307 w 8273365"/>
                <a:gd name="connsiteY10" fmla="*/ 6518434 h 6858000"/>
                <a:gd name="connsiteX11" fmla="*/ 5614867 w 8273365"/>
                <a:gd name="connsiteY11" fmla="*/ 5770643 h 6858000"/>
                <a:gd name="connsiteX12" fmla="*/ 6018458 w 8273365"/>
                <a:gd name="connsiteY12" fmla="*/ 5339114 h 6858000"/>
                <a:gd name="connsiteX13" fmla="*/ 6960802 w 8273365"/>
                <a:gd name="connsiteY13" fmla="*/ 4660514 h 6858000"/>
                <a:gd name="connsiteX14" fmla="*/ 7264776 w 8273365"/>
                <a:gd name="connsiteY14" fmla="*/ 4466544 h 6858000"/>
                <a:gd name="connsiteX15" fmla="*/ 7447190 w 8273365"/>
                <a:gd name="connsiteY15" fmla="*/ 4072462 h 6858000"/>
                <a:gd name="connsiteX16" fmla="*/ 7457722 w 8273365"/>
                <a:gd name="connsiteY16" fmla="*/ 2703268 h 6858000"/>
                <a:gd name="connsiteX17" fmla="*/ 6820959 w 8273365"/>
                <a:gd name="connsiteY17" fmla="*/ 1406044 h 6858000"/>
                <a:gd name="connsiteX18" fmla="*/ 5543190 w 8273365"/>
                <a:gd name="connsiteY18" fmla="*/ 289185 h 6858000"/>
                <a:gd name="connsiteX19" fmla="*/ 4996775 w 8273365"/>
                <a:gd name="connsiteY19" fmla="*/ 40060 h 6858000"/>
                <a:gd name="connsiteX20" fmla="*/ 4871645 w 8273365"/>
                <a:gd name="connsiteY20" fmla="*/ 0 h 6858000"/>
                <a:gd name="connsiteX21" fmla="*/ 6433093 w 8273365"/>
                <a:gd name="connsiteY21" fmla="*/ 0 h 6858000"/>
                <a:gd name="connsiteX22" fmla="*/ 6564891 w 8273365"/>
                <a:gd name="connsiteY22" fmla="*/ 101152 h 6858000"/>
                <a:gd name="connsiteX23" fmla="*/ 8151535 w 8273365"/>
                <a:gd name="connsiteY23" fmla="*/ 4269504 h 6858000"/>
                <a:gd name="connsiteX24" fmla="*/ 6540097 w 8273365"/>
                <a:gd name="connsiteY24" fmla="*/ 5851830 h 6858000"/>
                <a:gd name="connsiteX25" fmla="*/ 5606037 w 8273365"/>
                <a:gd name="connsiteY25" fmla="*/ 6833938 h 6858000"/>
                <a:gd name="connsiteX26" fmla="*/ 5578888 w 8273365"/>
                <a:gd name="connsiteY26" fmla="*/ 6858000 h 6858000"/>
                <a:gd name="connsiteX27" fmla="*/ 1925521 w 8273365"/>
                <a:gd name="connsiteY27" fmla="*/ 6858000 h 6858000"/>
                <a:gd name="connsiteX28" fmla="*/ 1807085 w 8273365"/>
                <a:gd name="connsiteY28" fmla="*/ 6781026 h 6858000"/>
                <a:gd name="connsiteX29" fmla="*/ 1004515 w 8273365"/>
                <a:gd name="connsiteY29" fmla="*/ 6057209 h 6858000"/>
                <a:gd name="connsiteX30" fmla="*/ 0 w 8273365"/>
                <a:gd name="connsiteY30" fmla="*/ 3320136 h 6858000"/>
                <a:gd name="connsiteX31" fmla="*/ 1492767 w 8273365"/>
                <a:gd name="connsiteY31" fmla="*/ 9861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8273365" h="6858000">
                  <a:moveTo>
                    <a:pt x="1616062" y="0"/>
                  </a:moveTo>
                  <a:lnTo>
                    <a:pt x="3206514" y="0"/>
                  </a:lnTo>
                  <a:lnTo>
                    <a:pt x="3122517" y="23655"/>
                  </a:lnTo>
                  <a:cubicBezTo>
                    <a:pt x="2599902" y="185042"/>
                    <a:pt x="2120807" y="476097"/>
                    <a:pt x="1723196" y="880747"/>
                  </a:cubicBezTo>
                  <a:cubicBezTo>
                    <a:pt x="1412348" y="1197008"/>
                    <a:pt x="1168351" y="1565490"/>
                    <a:pt x="997786" y="1975811"/>
                  </a:cubicBezTo>
                  <a:cubicBezTo>
                    <a:pt x="821078" y="2401050"/>
                    <a:pt x="731408" y="2853352"/>
                    <a:pt x="731408" y="3320136"/>
                  </a:cubicBezTo>
                  <a:cubicBezTo>
                    <a:pt x="731408" y="3744353"/>
                    <a:pt x="805864" y="4158182"/>
                    <a:pt x="952731" y="4550071"/>
                  </a:cubicBezTo>
                  <a:cubicBezTo>
                    <a:pt x="1094331" y="4928208"/>
                    <a:pt x="1298980" y="5275627"/>
                    <a:pt x="1560970" y="5582379"/>
                  </a:cubicBezTo>
                  <a:cubicBezTo>
                    <a:pt x="1870793" y="5945304"/>
                    <a:pt x="2259610" y="6243718"/>
                    <a:pt x="2685142" y="6445587"/>
                  </a:cubicBezTo>
                  <a:cubicBezTo>
                    <a:pt x="3130131" y="6656669"/>
                    <a:pt x="3606861" y="6763602"/>
                    <a:pt x="4102171" y="6763602"/>
                  </a:cubicBezTo>
                  <a:cubicBezTo>
                    <a:pt x="4371914" y="6763602"/>
                    <a:pt x="4599528" y="6687974"/>
                    <a:pt x="4840307" y="6518434"/>
                  </a:cubicBezTo>
                  <a:cubicBezTo>
                    <a:pt x="5099811" y="6335729"/>
                    <a:pt x="5349951" y="6061159"/>
                    <a:pt x="5614867" y="5770643"/>
                  </a:cubicBezTo>
                  <a:cubicBezTo>
                    <a:pt x="5743449" y="5629628"/>
                    <a:pt x="5876273" y="5483786"/>
                    <a:pt x="6018458" y="5339114"/>
                  </a:cubicBezTo>
                  <a:cubicBezTo>
                    <a:pt x="6379773" y="4971361"/>
                    <a:pt x="6715635" y="4791728"/>
                    <a:pt x="6960802" y="4660514"/>
                  </a:cubicBezTo>
                  <a:cubicBezTo>
                    <a:pt x="7116154" y="4577280"/>
                    <a:pt x="7206994" y="4527251"/>
                    <a:pt x="7264776" y="4466544"/>
                  </a:cubicBezTo>
                  <a:cubicBezTo>
                    <a:pt x="7332650" y="4395306"/>
                    <a:pt x="7394089" y="4262628"/>
                    <a:pt x="7447190" y="4072462"/>
                  </a:cubicBezTo>
                  <a:cubicBezTo>
                    <a:pt x="7570066" y="3632594"/>
                    <a:pt x="7573576" y="3171954"/>
                    <a:pt x="7457722" y="2703268"/>
                  </a:cubicBezTo>
                  <a:cubicBezTo>
                    <a:pt x="7347718" y="2258572"/>
                    <a:pt x="7127565" y="1810073"/>
                    <a:pt x="6820959" y="1406044"/>
                  </a:cubicBezTo>
                  <a:cubicBezTo>
                    <a:pt x="6474271" y="949207"/>
                    <a:pt x="6032355" y="563024"/>
                    <a:pt x="5543190" y="289185"/>
                  </a:cubicBezTo>
                  <a:cubicBezTo>
                    <a:pt x="5362386" y="187977"/>
                    <a:pt x="5179299" y="104665"/>
                    <a:pt x="4996775" y="40060"/>
                  </a:cubicBezTo>
                  <a:lnTo>
                    <a:pt x="4871645" y="0"/>
                  </a:lnTo>
                  <a:lnTo>
                    <a:pt x="6433093" y="0"/>
                  </a:lnTo>
                  <a:lnTo>
                    <a:pt x="6564891" y="101152"/>
                  </a:lnTo>
                  <a:cubicBezTo>
                    <a:pt x="7785271" y="1084819"/>
                    <a:pt x="8592299" y="2692132"/>
                    <a:pt x="8151535" y="4269504"/>
                  </a:cubicBezTo>
                  <a:cubicBezTo>
                    <a:pt x="7841710" y="5378317"/>
                    <a:pt x="7282330" y="5096287"/>
                    <a:pt x="6540097" y="5851830"/>
                  </a:cubicBezTo>
                  <a:cubicBezTo>
                    <a:pt x="6215307" y="6182380"/>
                    <a:pt x="5924872" y="6538214"/>
                    <a:pt x="5606037" y="6833938"/>
                  </a:cubicBezTo>
                  <a:lnTo>
                    <a:pt x="5578888" y="6858000"/>
                  </a:lnTo>
                  <a:lnTo>
                    <a:pt x="1925521" y="6858000"/>
                  </a:lnTo>
                  <a:lnTo>
                    <a:pt x="1807085" y="6781026"/>
                  </a:lnTo>
                  <a:cubicBezTo>
                    <a:pt x="1509378" y="6576133"/>
                    <a:pt x="1239525" y="6332492"/>
                    <a:pt x="1004515" y="6057209"/>
                  </a:cubicBezTo>
                  <a:cubicBezTo>
                    <a:pt x="378870" y="5324338"/>
                    <a:pt x="0" y="4367220"/>
                    <a:pt x="0" y="3320136"/>
                  </a:cubicBezTo>
                  <a:cubicBezTo>
                    <a:pt x="0" y="2023187"/>
                    <a:pt x="581101" y="864350"/>
                    <a:pt x="1492767" y="98612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000679E-B592-4134-AC05-8EC80BBC4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37594" y="-3810"/>
              <a:ext cx="8219860" cy="6858000"/>
            </a:xfrm>
            <a:custGeom>
              <a:avLst/>
              <a:gdLst>
                <a:gd name="connsiteX0" fmla="*/ 5534366 w 8219860"/>
                <a:gd name="connsiteY0" fmla="*/ 0 h 6858000"/>
                <a:gd name="connsiteX1" fmla="*/ 6263243 w 8219860"/>
                <a:gd name="connsiteY1" fmla="*/ 0 h 6858000"/>
                <a:gd name="connsiteX2" fmla="*/ 6295307 w 8219860"/>
                <a:gd name="connsiteY2" fmla="*/ 21377 h 6858000"/>
                <a:gd name="connsiteX3" fmla="*/ 6907056 w 8219860"/>
                <a:gd name="connsiteY3" fmla="*/ 522976 h 6858000"/>
                <a:gd name="connsiteX4" fmla="*/ 7434107 w 8219860"/>
                <a:gd name="connsiteY4" fmla="*/ 1119513 h 6858000"/>
                <a:gd name="connsiteX5" fmla="*/ 7856130 w 8219860"/>
                <a:gd name="connsiteY5" fmla="*/ 1802940 h 6858000"/>
                <a:gd name="connsiteX6" fmla="*/ 8019380 w 8219860"/>
                <a:gd name="connsiteY6" fmla="*/ 2174201 h 6858000"/>
                <a:gd name="connsiteX7" fmla="*/ 8054634 w 8219860"/>
                <a:gd name="connsiteY7" fmla="*/ 2269723 h 6858000"/>
                <a:gd name="connsiteX8" fmla="*/ 8086962 w 8219860"/>
                <a:gd name="connsiteY8" fmla="*/ 2366562 h 6858000"/>
                <a:gd name="connsiteX9" fmla="*/ 8115633 w 8219860"/>
                <a:gd name="connsiteY9" fmla="*/ 2464717 h 6858000"/>
                <a:gd name="connsiteX10" fmla="*/ 8140794 w 8219860"/>
                <a:gd name="connsiteY10" fmla="*/ 2563895 h 6858000"/>
                <a:gd name="connsiteX11" fmla="*/ 8218615 w 8219860"/>
                <a:gd name="connsiteY11" fmla="*/ 3378975 h 6858000"/>
                <a:gd name="connsiteX12" fmla="*/ 8175170 w 8219860"/>
                <a:gd name="connsiteY12" fmla="*/ 3786370 h 6858000"/>
                <a:gd name="connsiteX13" fmla="*/ 8073943 w 8219860"/>
                <a:gd name="connsiteY13" fmla="*/ 4180891 h 6858000"/>
                <a:gd name="connsiteX14" fmla="*/ 7939071 w 8219860"/>
                <a:gd name="connsiteY14" fmla="*/ 4562246 h 6858000"/>
                <a:gd name="connsiteX15" fmla="*/ 7854229 w 8219860"/>
                <a:gd name="connsiteY15" fmla="*/ 4751828 h 6858000"/>
                <a:gd name="connsiteX16" fmla="*/ 7745102 w 8219860"/>
                <a:gd name="connsiteY16" fmla="*/ 4936435 h 6858000"/>
                <a:gd name="connsiteX17" fmla="*/ 7605403 w 8219860"/>
                <a:gd name="connsiteY17" fmla="*/ 5106852 h 6858000"/>
                <a:gd name="connsiteX18" fmla="*/ 7524949 w 8219860"/>
                <a:gd name="connsiteY18" fmla="*/ 5182481 h 6858000"/>
                <a:gd name="connsiteX19" fmla="*/ 7440106 w 8219860"/>
                <a:gd name="connsiteY19" fmla="*/ 5250208 h 6858000"/>
                <a:gd name="connsiteX20" fmla="*/ 7101758 w 8219860"/>
                <a:gd name="connsiteY20" fmla="*/ 5463633 h 6858000"/>
                <a:gd name="connsiteX21" fmla="*/ 6804366 w 8219860"/>
                <a:gd name="connsiteY21" fmla="*/ 5657895 h 6858000"/>
                <a:gd name="connsiteX22" fmla="*/ 6671103 w 8219860"/>
                <a:gd name="connsiteY22" fmla="*/ 5765704 h 6858000"/>
                <a:gd name="connsiteX23" fmla="*/ 6545887 w 8219860"/>
                <a:gd name="connsiteY23" fmla="*/ 5882583 h 6858000"/>
                <a:gd name="connsiteX24" fmla="*/ 6485473 w 8219860"/>
                <a:gd name="connsiteY24" fmla="*/ 5945046 h 6858000"/>
                <a:gd name="connsiteX25" fmla="*/ 6423303 w 8219860"/>
                <a:gd name="connsiteY25" fmla="*/ 6011604 h 6858000"/>
                <a:gd name="connsiteX26" fmla="*/ 6298672 w 8219860"/>
                <a:gd name="connsiteY26" fmla="*/ 6146768 h 6858000"/>
                <a:gd name="connsiteX27" fmla="*/ 6040923 w 8219860"/>
                <a:gd name="connsiteY27" fmla="*/ 6418997 h 6858000"/>
                <a:gd name="connsiteX28" fmla="*/ 5907662 w 8219860"/>
                <a:gd name="connsiteY28" fmla="*/ 6555769 h 6858000"/>
                <a:gd name="connsiteX29" fmla="*/ 5769864 w 8219860"/>
                <a:gd name="connsiteY29" fmla="*/ 6691081 h 6858000"/>
                <a:gd name="connsiteX30" fmla="*/ 5581270 w 8219860"/>
                <a:gd name="connsiteY30" fmla="*/ 6858000 h 6858000"/>
                <a:gd name="connsiteX31" fmla="*/ 5057635 w 8219860"/>
                <a:gd name="connsiteY31" fmla="*/ 6858000 h 6858000"/>
                <a:gd name="connsiteX32" fmla="*/ 5112401 w 8219860"/>
                <a:gd name="connsiteY32" fmla="*/ 6812805 h 6858000"/>
                <a:gd name="connsiteX33" fmla="*/ 5241495 w 8219860"/>
                <a:gd name="connsiteY33" fmla="*/ 6689617 h 6858000"/>
                <a:gd name="connsiteX34" fmla="*/ 5485639 w 8219860"/>
                <a:gd name="connsiteY34" fmla="*/ 6421192 h 6858000"/>
                <a:gd name="connsiteX35" fmla="*/ 5603981 w 8219860"/>
                <a:gd name="connsiteY35" fmla="*/ 6279592 h 6858000"/>
                <a:gd name="connsiteX36" fmla="*/ 5722615 w 8219860"/>
                <a:gd name="connsiteY36" fmla="*/ 6135503 h 6858000"/>
                <a:gd name="connsiteX37" fmla="*/ 5967636 w 8219860"/>
                <a:gd name="connsiteY37" fmla="*/ 5845135 h 6858000"/>
                <a:gd name="connsiteX38" fmla="*/ 6099583 w 8219860"/>
                <a:gd name="connsiteY38" fmla="*/ 5703828 h 6858000"/>
                <a:gd name="connsiteX39" fmla="*/ 6168189 w 8219860"/>
                <a:gd name="connsiteY39" fmla="*/ 5634490 h 6858000"/>
                <a:gd name="connsiteX40" fmla="*/ 6241769 w 8219860"/>
                <a:gd name="connsiteY40" fmla="*/ 5564129 h 6858000"/>
                <a:gd name="connsiteX41" fmla="*/ 6567684 w 8219860"/>
                <a:gd name="connsiteY41" fmla="*/ 5312962 h 6858000"/>
                <a:gd name="connsiteX42" fmla="*/ 6918466 w 8219860"/>
                <a:gd name="connsiteY42" fmla="*/ 5121628 h 6858000"/>
                <a:gd name="connsiteX43" fmla="*/ 7084202 w 8219860"/>
                <a:gd name="connsiteY43" fmla="*/ 5039856 h 6858000"/>
                <a:gd name="connsiteX44" fmla="*/ 7231508 w 8219860"/>
                <a:gd name="connsiteY44" fmla="*/ 4955159 h 6858000"/>
                <a:gd name="connsiteX45" fmla="*/ 7455757 w 8219860"/>
                <a:gd name="connsiteY45" fmla="*/ 4736907 h 6858000"/>
                <a:gd name="connsiteX46" fmla="*/ 7597796 w 8219860"/>
                <a:gd name="connsiteY46" fmla="*/ 4437761 h 6858000"/>
                <a:gd name="connsiteX47" fmla="*/ 7667720 w 8219860"/>
                <a:gd name="connsiteY47" fmla="*/ 4093562 h 6858000"/>
                <a:gd name="connsiteX48" fmla="*/ 7680008 w 8219860"/>
                <a:gd name="connsiteY48" fmla="*/ 3742632 h 6858000"/>
                <a:gd name="connsiteX49" fmla="*/ 7657188 w 8219860"/>
                <a:gd name="connsiteY49" fmla="*/ 3396237 h 6858000"/>
                <a:gd name="connsiteX50" fmla="*/ 7604818 w 8219860"/>
                <a:gd name="connsiteY50" fmla="*/ 3055255 h 6858000"/>
                <a:gd name="connsiteX51" fmla="*/ 7522900 w 8219860"/>
                <a:gd name="connsiteY51" fmla="*/ 2720270 h 6858000"/>
                <a:gd name="connsiteX52" fmla="*/ 7299968 w 8219860"/>
                <a:gd name="connsiteY52" fmla="*/ 2062442 h 6858000"/>
                <a:gd name="connsiteX53" fmla="*/ 6971566 w 8219860"/>
                <a:gd name="connsiteY53" fmla="*/ 1438698 h 6858000"/>
                <a:gd name="connsiteX54" fmla="*/ 6771307 w 8219860"/>
                <a:gd name="connsiteY54" fmla="*/ 1144380 h 6858000"/>
                <a:gd name="connsiteX55" fmla="*/ 6547935 w 8219860"/>
                <a:gd name="connsiteY55" fmla="*/ 865129 h 6858000"/>
                <a:gd name="connsiteX56" fmla="*/ 6037997 w 8219860"/>
                <a:gd name="connsiteY56" fmla="*/ 359872 h 6858000"/>
                <a:gd name="connsiteX57" fmla="*/ 5602369 w 8219860"/>
                <a:gd name="connsiteY57" fmla="*/ 40572 h 6858000"/>
                <a:gd name="connsiteX58" fmla="*/ 1689206 w 8219860"/>
                <a:gd name="connsiteY58" fmla="*/ 0 h 6858000"/>
                <a:gd name="connsiteX59" fmla="*/ 2580244 w 8219860"/>
                <a:gd name="connsiteY59" fmla="*/ 0 h 6858000"/>
                <a:gd name="connsiteX60" fmla="*/ 2556490 w 8219860"/>
                <a:gd name="connsiteY60" fmla="*/ 13997 h 6858000"/>
                <a:gd name="connsiteX61" fmla="*/ 2125407 w 8219860"/>
                <a:gd name="connsiteY61" fmla="*/ 323156 h 6858000"/>
                <a:gd name="connsiteX62" fmla="*/ 1859322 w 8219860"/>
                <a:gd name="connsiteY62" fmla="*/ 553842 h 6858000"/>
                <a:gd name="connsiteX63" fmla="*/ 1607425 w 8219860"/>
                <a:gd name="connsiteY63" fmla="*/ 799741 h 6858000"/>
                <a:gd name="connsiteX64" fmla="*/ 861829 w 8219860"/>
                <a:gd name="connsiteY64" fmla="*/ 1987400 h 6858000"/>
                <a:gd name="connsiteX65" fmla="*/ 661422 w 8219860"/>
                <a:gd name="connsiteY65" fmla="*/ 2660149 h 6858000"/>
                <a:gd name="connsiteX66" fmla="*/ 608323 w 8219860"/>
                <a:gd name="connsiteY66" fmla="*/ 3006544 h 6858000"/>
                <a:gd name="connsiteX67" fmla="*/ 584625 w 8219860"/>
                <a:gd name="connsiteY67" fmla="*/ 3355571 h 6858000"/>
                <a:gd name="connsiteX68" fmla="*/ 589891 w 8219860"/>
                <a:gd name="connsiteY68" fmla="*/ 3705330 h 6858000"/>
                <a:gd name="connsiteX69" fmla="*/ 623389 w 8219860"/>
                <a:gd name="connsiteY69" fmla="*/ 4053626 h 6858000"/>
                <a:gd name="connsiteX70" fmla="*/ 787078 w 8219860"/>
                <a:gd name="connsiteY70" fmla="*/ 4735736 h 6858000"/>
                <a:gd name="connsiteX71" fmla="*/ 1081251 w 8219860"/>
                <a:gd name="connsiteY71" fmla="*/ 5376742 h 6858000"/>
                <a:gd name="connsiteX72" fmla="*/ 1274196 w 8219860"/>
                <a:gd name="connsiteY72" fmla="*/ 5674278 h 6858000"/>
                <a:gd name="connsiteX73" fmla="*/ 1381274 w 8219860"/>
                <a:gd name="connsiteY73" fmla="*/ 5816170 h 6858000"/>
                <a:gd name="connsiteX74" fmla="*/ 1495959 w 8219860"/>
                <a:gd name="connsiteY74" fmla="*/ 5953677 h 6858000"/>
                <a:gd name="connsiteX75" fmla="*/ 2013356 w 8219860"/>
                <a:gd name="connsiteY75" fmla="*/ 6450448 h 6858000"/>
                <a:gd name="connsiteX76" fmla="*/ 2083865 w 8219860"/>
                <a:gd name="connsiteY76" fmla="*/ 6506327 h 6858000"/>
                <a:gd name="connsiteX77" fmla="*/ 2155688 w 8219860"/>
                <a:gd name="connsiteY77" fmla="*/ 6560744 h 6858000"/>
                <a:gd name="connsiteX78" fmla="*/ 2228537 w 8219860"/>
                <a:gd name="connsiteY78" fmla="*/ 6613844 h 6858000"/>
                <a:gd name="connsiteX79" fmla="*/ 2302700 w 8219860"/>
                <a:gd name="connsiteY79" fmla="*/ 6665190 h 6858000"/>
                <a:gd name="connsiteX80" fmla="*/ 2610915 w 8219860"/>
                <a:gd name="connsiteY80" fmla="*/ 6853454 h 6858000"/>
                <a:gd name="connsiteX81" fmla="*/ 2619731 w 8219860"/>
                <a:gd name="connsiteY81" fmla="*/ 6858000 h 6858000"/>
                <a:gd name="connsiteX82" fmla="*/ 1931408 w 8219860"/>
                <a:gd name="connsiteY82" fmla="*/ 6858000 h 6858000"/>
                <a:gd name="connsiteX83" fmla="*/ 1782231 w 8219860"/>
                <a:gd name="connsiteY83" fmla="*/ 6759101 h 6858000"/>
                <a:gd name="connsiteX84" fmla="*/ 1179844 w 8219860"/>
                <a:gd name="connsiteY84" fmla="*/ 6247262 h 6858000"/>
                <a:gd name="connsiteX85" fmla="*/ 677221 w 8219860"/>
                <a:gd name="connsiteY85" fmla="*/ 5628784 h 6858000"/>
                <a:gd name="connsiteX86" fmla="*/ 302740 w 8219860"/>
                <a:gd name="connsiteY86" fmla="*/ 4919612 h 6858000"/>
                <a:gd name="connsiteX87" fmla="*/ 71615 w 8219860"/>
                <a:gd name="connsiteY87" fmla="*/ 4147685 h 6858000"/>
                <a:gd name="connsiteX88" fmla="*/ 14420 w 8219860"/>
                <a:gd name="connsiteY88" fmla="*/ 3747313 h 6858000"/>
                <a:gd name="connsiteX89" fmla="*/ 815 w 8219860"/>
                <a:gd name="connsiteY89" fmla="*/ 3342991 h 6858000"/>
                <a:gd name="connsiteX90" fmla="*/ 29340 w 8219860"/>
                <a:gd name="connsiteY90" fmla="*/ 2939692 h 6858000"/>
                <a:gd name="connsiteX91" fmla="*/ 97946 w 8219860"/>
                <a:gd name="connsiteY91" fmla="*/ 2541660 h 6858000"/>
                <a:gd name="connsiteX92" fmla="*/ 341358 w 8219860"/>
                <a:gd name="connsiteY92" fmla="*/ 1774268 h 6858000"/>
                <a:gd name="connsiteX93" fmla="*/ 1212758 w 8219860"/>
                <a:gd name="connsiteY93" fmla="*/ 432721 h 6858000"/>
                <a:gd name="connsiteX94" fmla="*/ 1499908 w 8219860"/>
                <a:gd name="connsiteY94" fmla="*/ 150982 h 6858000"/>
                <a:gd name="connsiteX95" fmla="*/ 1655863 w 8219860"/>
                <a:gd name="connsiteY95" fmla="*/ 2359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</a:cxnLst>
              <a:rect l="l" t="t" r="r" b="b"/>
              <a:pathLst>
                <a:path w="8219860" h="6858000">
                  <a:moveTo>
                    <a:pt x="5534366" y="0"/>
                  </a:moveTo>
                  <a:lnTo>
                    <a:pt x="6263243" y="0"/>
                  </a:lnTo>
                  <a:lnTo>
                    <a:pt x="6295307" y="21377"/>
                  </a:lnTo>
                  <a:cubicBezTo>
                    <a:pt x="6511218" y="172340"/>
                    <a:pt x="6716597" y="339247"/>
                    <a:pt x="6907056" y="522976"/>
                  </a:cubicBezTo>
                  <a:cubicBezTo>
                    <a:pt x="7097514" y="706706"/>
                    <a:pt x="7274807" y="905503"/>
                    <a:pt x="7434107" y="1119513"/>
                  </a:cubicBezTo>
                  <a:cubicBezTo>
                    <a:pt x="7593992" y="1333084"/>
                    <a:pt x="7735155" y="1562014"/>
                    <a:pt x="7856130" y="1802940"/>
                  </a:cubicBezTo>
                  <a:cubicBezTo>
                    <a:pt x="7916105" y="1923621"/>
                    <a:pt x="7970376" y="2047668"/>
                    <a:pt x="8019380" y="2174201"/>
                  </a:cubicBezTo>
                  <a:cubicBezTo>
                    <a:pt x="8031375" y="2205944"/>
                    <a:pt x="8043808" y="2237541"/>
                    <a:pt x="8054634" y="2269723"/>
                  </a:cubicBezTo>
                  <a:lnTo>
                    <a:pt x="8086962" y="2366562"/>
                  </a:lnTo>
                  <a:lnTo>
                    <a:pt x="8115633" y="2464717"/>
                  </a:lnTo>
                  <a:cubicBezTo>
                    <a:pt x="8124995" y="2497484"/>
                    <a:pt x="8132602" y="2530836"/>
                    <a:pt x="8140794" y="2563895"/>
                  </a:cubicBezTo>
                  <a:cubicBezTo>
                    <a:pt x="8203402" y="2829836"/>
                    <a:pt x="8225636" y="3105576"/>
                    <a:pt x="8218615" y="3378975"/>
                  </a:cubicBezTo>
                  <a:cubicBezTo>
                    <a:pt x="8214958" y="3515749"/>
                    <a:pt x="8200476" y="3652229"/>
                    <a:pt x="8175170" y="3786370"/>
                  </a:cubicBezTo>
                  <a:cubicBezTo>
                    <a:pt x="8149716" y="3920510"/>
                    <a:pt x="8114462" y="4052163"/>
                    <a:pt x="8073943" y="4180891"/>
                  </a:cubicBezTo>
                  <a:cubicBezTo>
                    <a:pt x="8033570" y="4309911"/>
                    <a:pt x="7990270" y="4435421"/>
                    <a:pt x="7939071" y="4562246"/>
                  </a:cubicBezTo>
                  <a:cubicBezTo>
                    <a:pt x="7913472" y="4625587"/>
                    <a:pt x="7885678" y="4688926"/>
                    <a:pt x="7854229" y="4751828"/>
                  </a:cubicBezTo>
                  <a:cubicBezTo>
                    <a:pt x="7822193" y="4814437"/>
                    <a:pt x="7786792" y="4876752"/>
                    <a:pt x="7745102" y="4936435"/>
                  </a:cubicBezTo>
                  <a:cubicBezTo>
                    <a:pt x="7703998" y="4996411"/>
                    <a:pt x="7657040" y="5053899"/>
                    <a:pt x="7605403" y="5106852"/>
                  </a:cubicBezTo>
                  <a:cubicBezTo>
                    <a:pt x="7579512" y="5133183"/>
                    <a:pt x="7552596" y="5158489"/>
                    <a:pt x="7524949" y="5182481"/>
                  </a:cubicBezTo>
                  <a:cubicBezTo>
                    <a:pt x="7497301" y="5206323"/>
                    <a:pt x="7468776" y="5228704"/>
                    <a:pt x="7440106" y="5250208"/>
                  </a:cubicBezTo>
                  <a:cubicBezTo>
                    <a:pt x="7324836" y="5335930"/>
                    <a:pt x="7208103" y="5400146"/>
                    <a:pt x="7101758" y="5463633"/>
                  </a:cubicBezTo>
                  <a:cubicBezTo>
                    <a:pt x="6994825" y="5526533"/>
                    <a:pt x="6896230" y="5588996"/>
                    <a:pt x="6804366" y="5657895"/>
                  </a:cubicBezTo>
                  <a:cubicBezTo>
                    <a:pt x="6758141" y="5691978"/>
                    <a:pt x="6713965" y="5728110"/>
                    <a:pt x="6671103" y="5765704"/>
                  </a:cubicBezTo>
                  <a:cubicBezTo>
                    <a:pt x="6627952" y="5802860"/>
                    <a:pt x="6586408" y="5842209"/>
                    <a:pt x="6545887" y="5882583"/>
                  </a:cubicBezTo>
                  <a:cubicBezTo>
                    <a:pt x="6525407" y="5903062"/>
                    <a:pt x="6506245" y="5923103"/>
                    <a:pt x="6485473" y="5945046"/>
                  </a:cubicBezTo>
                  <a:lnTo>
                    <a:pt x="6423303" y="6011604"/>
                  </a:lnTo>
                  <a:lnTo>
                    <a:pt x="6298672" y="6146768"/>
                  </a:lnTo>
                  <a:cubicBezTo>
                    <a:pt x="6214853" y="6237315"/>
                    <a:pt x="6128400" y="6327572"/>
                    <a:pt x="6040923" y="6418997"/>
                  </a:cubicBezTo>
                  <a:cubicBezTo>
                    <a:pt x="5997186" y="6464637"/>
                    <a:pt x="5952569" y="6510130"/>
                    <a:pt x="5907662" y="6555769"/>
                  </a:cubicBezTo>
                  <a:cubicBezTo>
                    <a:pt x="5862460" y="6601118"/>
                    <a:pt x="5816528" y="6646172"/>
                    <a:pt x="5769864" y="6691081"/>
                  </a:cubicBezTo>
                  <a:lnTo>
                    <a:pt x="5581270" y="6858000"/>
                  </a:lnTo>
                  <a:lnTo>
                    <a:pt x="5057635" y="6858000"/>
                  </a:lnTo>
                  <a:lnTo>
                    <a:pt x="5112401" y="6812805"/>
                  </a:lnTo>
                  <a:cubicBezTo>
                    <a:pt x="5156505" y="6773364"/>
                    <a:pt x="5199439" y="6732113"/>
                    <a:pt x="5241495" y="6689617"/>
                  </a:cubicBezTo>
                  <a:cubicBezTo>
                    <a:pt x="5325753" y="6604628"/>
                    <a:pt x="5405916" y="6513934"/>
                    <a:pt x="5485639" y="6421192"/>
                  </a:cubicBezTo>
                  <a:cubicBezTo>
                    <a:pt x="5525427" y="6374674"/>
                    <a:pt x="5564631" y="6327425"/>
                    <a:pt x="5603981" y="6279592"/>
                  </a:cubicBezTo>
                  <a:lnTo>
                    <a:pt x="5722615" y="6135503"/>
                  </a:lnTo>
                  <a:cubicBezTo>
                    <a:pt x="5802339" y="6038957"/>
                    <a:pt x="5882062" y="5940510"/>
                    <a:pt x="5967636" y="5845135"/>
                  </a:cubicBezTo>
                  <a:cubicBezTo>
                    <a:pt x="6010496" y="5797446"/>
                    <a:pt x="6054381" y="5750345"/>
                    <a:pt x="6099583" y="5703828"/>
                  </a:cubicBezTo>
                  <a:lnTo>
                    <a:pt x="6168189" y="5634490"/>
                  </a:lnTo>
                  <a:cubicBezTo>
                    <a:pt x="6191300" y="5611524"/>
                    <a:pt x="6216754" y="5587094"/>
                    <a:pt x="6241769" y="5564129"/>
                  </a:cubicBezTo>
                  <a:cubicBezTo>
                    <a:pt x="6342117" y="5470948"/>
                    <a:pt x="6452414" y="5386688"/>
                    <a:pt x="6567684" y="5312962"/>
                  </a:cubicBezTo>
                  <a:cubicBezTo>
                    <a:pt x="6682806" y="5238945"/>
                    <a:pt x="6803635" y="5177360"/>
                    <a:pt x="6918466" y="5121628"/>
                  </a:cubicBezTo>
                  <a:cubicBezTo>
                    <a:pt x="6975808" y="5093833"/>
                    <a:pt x="7031688" y="5067211"/>
                    <a:pt x="7084202" y="5039856"/>
                  </a:cubicBezTo>
                  <a:cubicBezTo>
                    <a:pt x="7136864" y="5012793"/>
                    <a:pt x="7186453" y="4985439"/>
                    <a:pt x="7231508" y="4955159"/>
                  </a:cubicBezTo>
                  <a:cubicBezTo>
                    <a:pt x="7322202" y="4895476"/>
                    <a:pt x="7395635" y="4824530"/>
                    <a:pt x="7455757" y="4736907"/>
                  </a:cubicBezTo>
                  <a:cubicBezTo>
                    <a:pt x="7515440" y="4649431"/>
                    <a:pt x="7562543" y="4547326"/>
                    <a:pt x="7597796" y="4437761"/>
                  </a:cubicBezTo>
                  <a:cubicBezTo>
                    <a:pt x="7632758" y="4328343"/>
                    <a:pt x="7655139" y="4210293"/>
                    <a:pt x="7667720" y="4093562"/>
                  </a:cubicBezTo>
                  <a:cubicBezTo>
                    <a:pt x="7679860" y="3976389"/>
                    <a:pt x="7682494" y="3858925"/>
                    <a:pt x="7680008" y="3742632"/>
                  </a:cubicBezTo>
                  <a:cubicBezTo>
                    <a:pt x="7676350" y="3626192"/>
                    <a:pt x="7668451" y="3510776"/>
                    <a:pt x="7657188" y="3396237"/>
                  </a:cubicBezTo>
                  <a:cubicBezTo>
                    <a:pt x="7645923" y="3281699"/>
                    <a:pt x="7628808" y="3167745"/>
                    <a:pt x="7604818" y="3055255"/>
                  </a:cubicBezTo>
                  <a:cubicBezTo>
                    <a:pt x="7581120" y="2942618"/>
                    <a:pt x="7552888" y="2831298"/>
                    <a:pt x="7522900" y="2720270"/>
                  </a:cubicBezTo>
                  <a:cubicBezTo>
                    <a:pt x="7462926" y="2498361"/>
                    <a:pt x="7392418" y="2277038"/>
                    <a:pt x="7299968" y="2062442"/>
                  </a:cubicBezTo>
                  <a:cubicBezTo>
                    <a:pt x="7207518" y="1847847"/>
                    <a:pt x="7097514" y="1639104"/>
                    <a:pt x="6971566" y="1438698"/>
                  </a:cubicBezTo>
                  <a:cubicBezTo>
                    <a:pt x="6908226" y="1338642"/>
                    <a:pt x="6841668" y="1240340"/>
                    <a:pt x="6771307" y="1144380"/>
                  </a:cubicBezTo>
                  <a:cubicBezTo>
                    <a:pt x="6700945" y="1048419"/>
                    <a:pt x="6625903" y="955677"/>
                    <a:pt x="6547935" y="865129"/>
                  </a:cubicBezTo>
                  <a:cubicBezTo>
                    <a:pt x="6392438" y="683740"/>
                    <a:pt x="6221873" y="514199"/>
                    <a:pt x="6037997" y="359872"/>
                  </a:cubicBezTo>
                  <a:cubicBezTo>
                    <a:pt x="5900420" y="243689"/>
                    <a:pt x="5754861" y="136638"/>
                    <a:pt x="5602369" y="40572"/>
                  </a:cubicBezTo>
                  <a:close/>
                  <a:moveTo>
                    <a:pt x="1689206" y="0"/>
                  </a:moveTo>
                  <a:lnTo>
                    <a:pt x="2580244" y="0"/>
                  </a:lnTo>
                  <a:lnTo>
                    <a:pt x="2556490" y="13997"/>
                  </a:lnTo>
                  <a:cubicBezTo>
                    <a:pt x="2405637" y="107875"/>
                    <a:pt x="2262108" y="212018"/>
                    <a:pt x="2125407" y="323156"/>
                  </a:cubicBezTo>
                  <a:cubicBezTo>
                    <a:pt x="2033982" y="397174"/>
                    <a:pt x="1946944" y="475874"/>
                    <a:pt x="1859322" y="553842"/>
                  </a:cubicBezTo>
                  <a:cubicBezTo>
                    <a:pt x="1771699" y="631664"/>
                    <a:pt x="1686271" y="712557"/>
                    <a:pt x="1607425" y="799741"/>
                  </a:cubicBezTo>
                  <a:cubicBezTo>
                    <a:pt x="1289847" y="1146281"/>
                    <a:pt x="1036342" y="1551627"/>
                    <a:pt x="861829" y="1987400"/>
                  </a:cubicBezTo>
                  <a:cubicBezTo>
                    <a:pt x="774499" y="2205213"/>
                    <a:pt x="707062" y="2430780"/>
                    <a:pt x="661422" y="2660149"/>
                  </a:cubicBezTo>
                  <a:cubicBezTo>
                    <a:pt x="638750" y="2774834"/>
                    <a:pt x="621196" y="2890541"/>
                    <a:pt x="608323" y="3006544"/>
                  </a:cubicBezTo>
                  <a:cubicBezTo>
                    <a:pt x="595888" y="3122545"/>
                    <a:pt x="587990" y="3239131"/>
                    <a:pt x="584625" y="3355571"/>
                  </a:cubicBezTo>
                  <a:cubicBezTo>
                    <a:pt x="581699" y="3472156"/>
                    <a:pt x="582578" y="3588890"/>
                    <a:pt x="589891" y="3705330"/>
                  </a:cubicBezTo>
                  <a:cubicBezTo>
                    <a:pt x="595742" y="3821770"/>
                    <a:pt x="607591" y="3937917"/>
                    <a:pt x="623389" y="4053626"/>
                  </a:cubicBezTo>
                  <a:cubicBezTo>
                    <a:pt x="655864" y="4284896"/>
                    <a:pt x="709988" y="4513828"/>
                    <a:pt x="787078" y="4735736"/>
                  </a:cubicBezTo>
                  <a:cubicBezTo>
                    <a:pt x="864023" y="4957499"/>
                    <a:pt x="962324" y="5172825"/>
                    <a:pt x="1081251" y="5376742"/>
                  </a:cubicBezTo>
                  <a:cubicBezTo>
                    <a:pt x="1140934" y="5478553"/>
                    <a:pt x="1205152" y="5578172"/>
                    <a:pt x="1274196" y="5674278"/>
                  </a:cubicBezTo>
                  <a:cubicBezTo>
                    <a:pt x="1308571" y="5722552"/>
                    <a:pt x="1344557" y="5769654"/>
                    <a:pt x="1381274" y="5816170"/>
                  </a:cubicBezTo>
                  <a:cubicBezTo>
                    <a:pt x="1418575" y="5862543"/>
                    <a:pt x="1456608" y="5908622"/>
                    <a:pt x="1495959" y="5953677"/>
                  </a:cubicBezTo>
                  <a:cubicBezTo>
                    <a:pt x="1652919" y="6133894"/>
                    <a:pt x="1826555" y="6300071"/>
                    <a:pt x="2013356" y="6450448"/>
                  </a:cubicBezTo>
                  <a:cubicBezTo>
                    <a:pt x="2037053" y="6468879"/>
                    <a:pt x="2060020" y="6488188"/>
                    <a:pt x="2083865" y="6506327"/>
                  </a:cubicBezTo>
                  <a:lnTo>
                    <a:pt x="2155688" y="6560744"/>
                  </a:lnTo>
                  <a:lnTo>
                    <a:pt x="2228537" y="6613844"/>
                  </a:lnTo>
                  <a:lnTo>
                    <a:pt x="2302700" y="6665190"/>
                  </a:lnTo>
                  <a:cubicBezTo>
                    <a:pt x="2402465" y="6732186"/>
                    <a:pt x="2505008" y="6795525"/>
                    <a:pt x="2610915" y="6853454"/>
                  </a:cubicBezTo>
                  <a:lnTo>
                    <a:pt x="2619731" y="6858000"/>
                  </a:lnTo>
                  <a:lnTo>
                    <a:pt x="1931408" y="6858000"/>
                  </a:lnTo>
                  <a:lnTo>
                    <a:pt x="1782231" y="6759101"/>
                  </a:lnTo>
                  <a:cubicBezTo>
                    <a:pt x="1566612" y="6607846"/>
                    <a:pt x="1365329" y="6435527"/>
                    <a:pt x="1179844" y="6247262"/>
                  </a:cubicBezTo>
                  <a:cubicBezTo>
                    <a:pt x="994506" y="6059437"/>
                    <a:pt x="824235" y="5851280"/>
                    <a:pt x="677221" y="5628784"/>
                  </a:cubicBezTo>
                  <a:cubicBezTo>
                    <a:pt x="530062" y="5405851"/>
                    <a:pt x="404700" y="5167998"/>
                    <a:pt x="302740" y="4919612"/>
                  </a:cubicBezTo>
                  <a:cubicBezTo>
                    <a:pt x="200636" y="4671373"/>
                    <a:pt x="123692" y="4412162"/>
                    <a:pt x="71615" y="4147685"/>
                  </a:cubicBezTo>
                  <a:cubicBezTo>
                    <a:pt x="45285" y="4015446"/>
                    <a:pt x="26854" y="3881599"/>
                    <a:pt x="14420" y="3747313"/>
                  </a:cubicBezTo>
                  <a:cubicBezTo>
                    <a:pt x="3595" y="3612880"/>
                    <a:pt x="-2256" y="3477862"/>
                    <a:pt x="815" y="3342991"/>
                  </a:cubicBezTo>
                  <a:cubicBezTo>
                    <a:pt x="3156" y="3208119"/>
                    <a:pt x="12811" y="3073394"/>
                    <a:pt x="29340" y="2939692"/>
                  </a:cubicBezTo>
                  <a:cubicBezTo>
                    <a:pt x="45578" y="2805845"/>
                    <a:pt x="68690" y="2673022"/>
                    <a:pt x="97946" y="2541660"/>
                  </a:cubicBezTo>
                  <a:cubicBezTo>
                    <a:pt x="156167" y="2278939"/>
                    <a:pt x="237791" y="2021777"/>
                    <a:pt x="341358" y="1774268"/>
                  </a:cubicBezTo>
                  <a:cubicBezTo>
                    <a:pt x="548640" y="1279252"/>
                    <a:pt x="844567" y="822415"/>
                    <a:pt x="1212758" y="432721"/>
                  </a:cubicBezTo>
                  <a:cubicBezTo>
                    <a:pt x="1305208" y="335736"/>
                    <a:pt x="1399705" y="240506"/>
                    <a:pt x="1499908" y="150982"/>
                  </a:cubicBezTo>
                  <a:cubicBezTo>
                    <a:pt x="1550010" y="106294"/>
                    <a:pt x="1602232" y="64018"/>
                    <a:pt x="1655863" y="23590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 useBgFill="1">
          <p:nvSpPr>
            <p:cNvPr id="14" name="Freeform: Shape 13">
              <a:extLst>
                <a:ext uri="{FF2B5EF4-FFF2-40B4-BE49-F238E27FC236}">
                  <a16:creationId xmlns:a16="http://schemas.microsoft.com/office/drawing/2014/main" id="{EC2EF310-93E6-4F72-B482-07BF5CFBB0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65807" y="-3810"/>
              <a:ext cx="8870393" cy="6858000"/>
            </a:xfrm>
            <a:custGeom>
              <a:avLst/>
              <a:gdLst>
                <a:gd name="connsiteX0" fmla="*/ 6200652 w 8899328"/>
                <a:gd name="connsiteY0" fmla="*/ 0 h 6858000"/>
                <a:gd name="connsiteX1" fmla="*/ 7036991 w 8899328"/>
                <a:gd name="connsiteY1" fmla="*/ 0 h 6858000"/>
                <a:gd name="connsiteX2" fmla="*/ 7111956 w 8899328"/>
                <a:gd name="connsiteY2" fmla="*/ 52444 h 6858000"/>
                <a:gd name="connsiteX3" fmla="*/ 8899328 w 8899328"/>
                <a:gd name="connsiteY3" fmla="*/ 3560285 h 6858000"/>
                <a:gd name="connsiteX4" fmla="*/ 7441506 w 8899328"/>
                <a:gd name="connsiteY4" fmla="*/ 6800585 h 6858000"/>
                <a:gd name="connsiteX5" fmla="*/ 7374130 w 8899328"/>
                <a:gd name="connsiteY5" fmla="*/ 6858000 h 6858000"/>
                <a:gd name="connsiteX6" fmla="*/ 5835221 w 8899328"/>
                <a:gd name="connsiteY6" fmla="*/ 6858000 h 6858000"/>
                <a:gd name="connsiteX7" fmla="*/ 5891385 w 8899328"/>
                <a:gd name="connsiteY7" fmla="*/ 6810175 h 6858000"/>
                <a:gd name="connsiteX8" fmla="*/ 6032854 w 8899328"/>
                <a:gd name="connsiteY8" fmla="*/ 6677494 h 6858000"/>
                <a:gd name="connsiteX9" fmla="*/ 6170584 w 8899328"/>
                <a:gd name="connsiteY9" fmla="*/ 6539762 h 6858000"/>
                <a:gd name="connsiteX10" fmla="*/ 6305296 w 8899328"/>
                <a:gd name="connsiteY10" fmla="*/ 6398150 h 6858000"/>
                <a:gd name="connsiteX11" fmla="*/ 6572709 w 8899328"/>
                <a:gd name="connsiteY11" fmla="*/ 6110468 h 6858000"/>
                <a:gd name="connsiteX12" fmla="*/ 6707707 w 8899328"/>
                <a:gd name="connsiteY12" fmla="*/ 5966410 h 6858000"/>
                <a:gd name="connsiteX13" fmla="*/ 6846876 w 8899328"/>
                <a:gd name="connsiteY13" fmla="*/ 5823934 h 6858000"/>
                <a:gd name="connsiteX14" fmla="*/ 7497863 w 8899328"/>
                <a:gd name="connsiteY14" fmla="*/ 5348633 h 6858000"/>
                <a:gd name="connsiteX15" fmla="*/ 7825226 w 8899328"/>
                <a:gd name="connsiteY15" fmla="*/ 5147788 h 6858000"/>
                <a:gd name="connsiteX16" fmla="*/ 8071216 w 8899328"/>
                <a:gd name="connsiteY16" fmla="*/ 4893890 h 6858000"/>
                <a:gd name="connsiteX17" fmla="*/ 8224043 w 8899328"/>
                <a:gd name="connsiteY17" fmla="*/ 4570985 h 6858000"/>
                <a:gd name="connsiteX18" fmla="*/ 8315049 w 8899328"/>
                <a:gd name="connsiteY18" fmla="*/ 4212279 h 6858000"/>
                <a:gd name="connsiteX19" fmla="*/ 8330721 w 8899328"/>
                <a:gd name="connsiteY19" fmla="*/ 4120699 h 6858000"/>
                <a:gd name="connsiteX20" fmla="*/ 8343947 w 8899328"/>
                <a:gd name="connsiteY20" fmla="*/ 4028973 h 6858000"/>
                <a:gd name="connsiteX21" fmla="*/ 8353867 w 8899328"/>
                <a:gd name="connsiteY21" fmla="*/ 3936961 h 6858000"/>
                <a:gd name="connsiteX22" fmla="*/ 8361055 w 8899328"/>
                <a:gd name="connsiteY22" fmla="*/ 3844661 h 6858000"/>
                <a:gd name="connsiteX23" fmla="*/ 8365083 w 8899328"/>
                <a:gd name="connsiteY23" fmla="*/ 3475748 h 6858000"/>
                <a:gd name="connsiteX24" fmla="*/ 8359475 w 8899328"/>
                <a:gd name="connsiteY24" fmla="*/ 3383736 h 6858000"/>
                <a:gd name="connsiteX25" fmla="*/ 8350992 w 8899328"/>
                <a:gd name="connsiteY25" fmla="*/ 3292012 h 6858000"/>
                <a:gd name="connsiteX26" fmla="*/ 8340497 w 8899328"/>
                <a:gd name="connsiteY26" fmla="*/ 3200431 h 6858000"/>
                <a:gd name="connsiteX27" fmla="*/ 8327557 w 8899328"/>
                <a:gd name="connsiteY27" fmla="*/ 3109137 h 6858000"/>
                <a:gd name="connsiteX28" fmla="*/ 8252222 w 8899328"/>
                <a:gd name="connsiteY28" fmla="*/ 2747843 h 6858000"/>
                <a:gd name="connsiteX29" fmla="*/ 7998038 w 8899328"/>
                <a:gd name="connsiteY29" fmla="*/ 2051137 h 6858000"/>
                <a:gd name="connsiteX30" fmla="*/ 7825803 w 8899328"/>
                <a:gd name="connsiteY30" fmla="*/ 1719174 h 6858000"/>
                <a:gd name="connsiteX31" fmla="*/ 7627401 w 8899328"/>
                <a:gd name="connsiteY31" fmla="*/ 1399431 h 6858000"/>
                <a:gd name="connsiteX32" fmla="*/ 7404557 w 8899328"/>
                <a:gd name="connsiteY32" fmla="*/ 1093490 h 6858000"/>
                <a:gd name="connsiteX33" fmla="*/ 7157849 w 8899328"/>
                <a:gd name="connsiteY33" fmla="*/ 803362 h 6858000"/>
                <a:gd name="connsiteX34" fmla="*/ 6889001 w 8899328"/>
                <a:gd name="connsiteY34" fmla="*/ 530489 h 6858000"/>
                <a:gd name="connsiteX35" fmla="*/ 6597149 w 8899328"/>
                <a:gd name="connsiteY35" fmla="*/ 279180 h 6858000"/>
                <a:gd name="connsiteX36" fmla="*/ 6283731 w 8899328"/>
                <a:gd name="connsiteY36" fmla="*/ 51736 h 6858000"/>
                <a:gd name="connsiteX37" fmla="*/ 1862338 w 8899328"/>
                <a:gd name="connsiteY37" fmla="*/ 0 h 6858000"/>
                <a:gd name="connsiteX38" fmla="*/ 2555184 w 8899328"/>
                <a:gd name="connsiteY38" fmla="*/ 0 h 6858000"/>
                <a:gd name="connsiteX39" fmla="*/ 2420890 w 8899328"/>
                <a:gd name="connsiteY39" fmla="*/ 86030 h 6858000"/>
                <a:gd name="connsiteX40" fmla="*/ 1703381 w 8899328"/>
                <a:gd name="connsiteY40" fmla="*/ 715375 h 6858000"/>
                <a:gd name="connsiteX41" fmla="*/ 923719 w 8899328"/>
                <a:gd name="connsiteY41" fmla="*/ 1986010 h 6858000"/>
                <a:gd name="connsiteX42" fmla="*/ 717122 w 8899328"/>
                <a:gd name="connsiteY42" fmla="*/ 2694936 h 6858000"/>
                <a:gd name="connsiteX43" fmla="*/ 646244 w 8899328"/>
                <a:gd name="connsiteY43" fmla="*/ 3427730 h 6858000"/>
                <a:gd name="connsiteX44" fmla="*/ 707346 w 8899328"/>
                <a:gd name="connsiteY44" fmla="*/ 4160522 h 6858000"/>
                <a:gd name="connsiteX45" fmla="*/ 902872 w 8899328"/>
                <a:gd name="connsiteY45" fmla="*/ 4869880 h 6858000"/>
                <a:gd name="connsiteX46" fmla="*/ 1677359 w 8899328"/>
                <a:gd name="connsiteY46" fmla="*/ 6124701 h 6858000"/>
                <a:gd name="connsiteX47" fmla="*/ 2547624 w 8899328"/>
                <a:gd name="connsiteY47" fmla="*/ 6829930 h 6858000"/>
                <a:gd name="connsiteX48" fmla="*/ 2596857 w 8899328"/>
                <a:gd name="connsiteY48" fmla="*/ 6858000 h 6858000"/>
                <a:gd name="connsiteX49" fmla="*/ 1525198 w 8899328"/>
                <a:gd name="connsiteY49" fmla="*/ 6858000 h 6858000"/>
                <a:gd name="connsiteX50" fmla="*/ 1457823 w 8899328"/>
                <a:gd name="connsiteY50" fmla="*/ 6800585 h 6858000"/>
                <a:gd name="connsiteX51" fmla="*/ 0 w 8899328"/>
                <a:gd name="connsiteY51" fmla="*/ 3560285 h 6858000"/>
                <a:gd name="connsiteX52" fmla="*/ 1787372 w 8899328"/>
                <a:gd name="connsiteY52" fmla="*/ 5244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8899328" h="6858000">
                  <a:moveTo>
                    <a:pt x="6200652" y="0"/>
                  </a:moveTo>
                  <a:lnTo>
                    <a:pt x="7036991" y="0"/>
                  </a:lnTo>
                  <a:lnTo>
                    <a:pt x="7111956" y="52444"/>
                  </a:lnTo>
                  <a:cubicBezTo>
                    <a:pt x="8196995" y="850732"/>
                    <a:pt x="8899328" y="2124819"/>
                    <a:pt x="8899328" y="3560285"/>
                  </a:cubicBezTo>
                  <a:cubicBezTo>
                    <a:pt x="8899328" y="4844649"/>
                    <a:pt x="8337073" y="5999820"/>
                    <a:pt x="7441506" y="6800585"/>
                  </a:cubicBezTo>
                  <a:lnTo>
                    <a:pt x="7374130" y="6858000"/>
                  </a:lnTo>
                  <a:lnTo>
                    <a:pt x="5835221" y="6858000"/>
                  </a:lnTo>
                  <a:lnTo>
                    <a:pt x="5891385" y="6810175"/>
                  </a:lnTo>
                  <a:cubicBezTo>
                    <a:pt x="5939440" y="6767098"/>
                    <a:pt x="5986561" y="6722781"/>
                    <a:pt x="6032854" y="6677494"/>
                  </a:cubicBezTo>
                  <a:cubicBezTo>
                    <a:pt x="6079290" y="6632350"/>
                    <a:pt x="6125297" y="6586487"/>
                    <a:pt x="6170584" y="6539762"/>
                  </a:cubicBezTo>
                  <a:cubicBezTo>
                    <a:pt x="6215872" y="6493038"/>
                    <a:pt x="6260585" y="6445738"/>
                    <a:pt x="6305296" y="6398150"/>
                  </a:cubicBezTo>
                  <a:cubicBezTo>
                    <a:pt x="6394865" y="6303119"/>
                    <a:pt x="6483283" y="6206649"/>
                    <a:pt x="6572709" y="6110468"/>
                  </a:cubicBezTo>
                  <a:lnTo>
                    <a:pt x="6707707" y="5966410"/>
                  </a:lnTo>
                  <a:cubicBezTo>
                    <a:pt x="6752995" y="5918535"/>
                    <a:pt x="6798426" y="5871090"/>
                    <a:pt x="6846876" y="5823934"/>
                  </a:cubicBezTo>
                  <a:cubicBezTo>
                    <a:pt x="7037227" y="5634303"/>
                    <a:pt x="7265821" y="5478169"/>
                    <a:pt x="7497863" y="5348633"/>
                  </a:cubicBezTo>
                  <a:cubicBezTo>
                    <a:pt x="7612735" y="5282499"/>
                    <a:pt x="7726745" y="5220534"/>
                    <a:pt x="7825226" y="5147788"/>
                  </a:cubicBezTo>
                  <a:cubicBezTo>
                    <a:pt x="7924139" y="5075471"/>
                    <a:pt x="8006807" y="4992085"/>
                    <a:pt x="8071216" y="4893890"/>
                  </a:cubicBezTo>
                  <a:cubicBezTo>
                    <a:pt x="8136631" y="4796702"/>
                    <a:pt x="8185081" y="4686430"/>
                    <a:pt x="8224043" y="4570985"/>
                  </a:cubicBezTo>
                  <a:cubicBezTo>
                    <a:pt x="8263005" y="4455537"/>
                    <a:pt x="8292046" y="4334053"/>
                    <a:pt x="8315049" y="4212279"/>
                  </a:cubicBezTo>
                  <a:cubicBezTo>
                    <a:pt x="8320225" y="4181657"/>
                    <a:pt x="8326407" y="4151321"/>
                    <a:pt x="8330721" y="4120699"/>
                  </a:cubicBezTo>
                  <a:lnTo>
                    <a:pt x="8343947" y="4028973"/>
                  </a:lnTo>
                  <a:lnTo>
                    <a:pt x="8353867" y="3936961"/>
                  </a:lnTo>
                  <a:cubicBezTo>
                    <a:pt x="8357605" y="3906338"/>
                    <a:pt x="8358468" y="3875427"/>
                    <a:pt x="8361055" y="3844661"/>
                  </a:cubicBezTo>
                  <a:cubicBezTo>
                    <a:pt x="8369825" y="3721738"/>
                    <a:pt x="8369969" y="3598527"/>
                    <a:pt x="8365083" y="3475748"/>
                  </a:cubicBezTo>
                  <a:lnTo>
                    <a:pt x="8359475" y="3383736"/>
                  </a:lnTo>
                  <a:cubicBezTo>
                    <a:pt x="8357031" y="3353114"/>
                    <a:pt x="8353723" y="3322634"/>
                    <a:pt x="8350992" y="3292012"/>
                  </a:cubicBezTo>
                  <a:cubicBezTo>
                    <a:pt x="8348549" y="3261388"/>
                    <a:pt x="8343947" y="3230909"/>
                    <a:pt x="8340497" y="3200431"/>
                  </a:cubicBezTo>
                  <a:cubicBezTo>
                    <a:pt x="8337333" y="3169807"/>
                    <a:pt x="8332301" y="3139471"/>
                    <a:pt x="8327557" y="3109137"/>
                  </a:cubicBezTo>
                  <a:cubicBezTo>
                    <a:pt x="8308293" y="2987651"/>
                    <a:pt x="8283133" y="2867173"/>
                    <a:pt x="8252222" y="2747843"/>
                  </a:cubicBezTo>
                  <a:cubicBezTo>
                    <a:pt x="8188963" y="2509618"/>
                    <a:pt x="8103565" y="2276424"/>
                    <a:pt x="7998038" y="2051137"/>
                  </a:cubicBezTo>
                  <a:cubicBezTo>
                    <a:pt x="7945131" y="1938709"/>
                    <a:pt x="7887767" y="1827864"/>
                    <a:pt x="7825803" y="1719174"/>
                  </a:cubicBezTo>
                  <a:cubicBezTo>
                    <a:pt x="7764413" y="1610196"/>
                    <a:pt x="7697704" y="1503807"/>
                    <a:pt x="7627401" y="1399431"/>
                  </a:cubicBezTo>
                  <a:cubicBezTo>
                    <a:pt x="7557241" y="1295054"/>
                    <a:pt x="7482337" y="1193408"/>
                    <a:pt x="7404557" y="1093490"/>
                  </a:cubicBezTo>
                  <a:cubicBezTo>
                    <a:pt x="7326203" y="994145"/>
                    <a:pt x="7243824" y="897388"/>
                    <a:pt x="7157849" y="803362"/>
                  </a:cubicBezTo>
                  <a:cubicBezTo>
                    <a:pt x="7071731" y="709624"/>
                    <a:pt x="6982739" y="617755"/>
                    <a:pt x="6889001" y="530489"/>
                  </a:cubicBezTo>
                  <a:cubicBezTo>
                    <a:pt x="6795407" y="443077"/>
                    <a:pt x="6698076" y="359115"/>
                    <a:pt x="6597149" y="279180"/>
                  </a:cubicBezTo>
                  <a:cubicBezTo>
                    <a:pt x="6496223" y="199244"/>
                    <a:pt x="6391846" y="122902"/>
                    <a:pt x="6283731" y="51736"/>
                  </a:cubicBezTo>
                  <a:close/>
                  <a:moveTo>
                    <a:pt x="1862338" y="0"/>
                  </a:moveTo>
                  <a:lnTo>
                    <a:pt x="2555184" y="0"/>
                  </a:lnTo>
                  <a:lnTo>
                    <a:pt x="2420890" y="86030"/>
                  </a:lnTo>
                  <a:cubicBezTo>
                    <a:pt x="2154693" y="266478"/>
                    <a:pt x="1913733" y="479863"/>
                    <a:pt x="1703381" y="715375"/>
                  </a:cubicBezTo>
                  <a:cubicBezTo>
                    <a:pt x="1365810" y="1092339"/>
                    <a:pt x="1104149" y="1525660"/>
                    <a:pt x="923719" y="1986010"/>
                  </a:cubicBezTo>
                  <a:cubicBezTo>
                    <a:pt x="833720" y="2216041"/>
                    <a:pt x="763129" y="2453260"/>
                    <a:pt x="717122" y="2694936"/>
                  </a:cubicBezTo>
                  <a:cubicBezTo>
                    <a:pt x="671259" y="2936614"/>
                    <a:pt x="647538" y="3182027"/>
                    <a:pt x="646244" y="3427730"/>
                  </a:cubicBezTo>
                  <a:cubicBezTo>
                    <a:pt x="644376" y="3673432"/>
                    <a:pt x="665077" y="3918845"/>
                    <a:pt x="707346" y="4160522"/>
                  </a:cubicBezTo>
                  <a:cubicBezTo>
                    <a:pt x="749183" y="4402342"/>
                    <a:pt x="816035" y="4639849"/>
                    <a:pt x="902872" y="4869880"/>
                  </a:cubicBezTo>
                  <a:cubicBezTo>
                    <a:pt x="1077984" y="5329367"/>
                    <a:pt x="1339500" y="5759239"/>
                    <a:pt x="1677359" y="6124701"/>
                  </a:cubicBezTo>
                  <a:cubicBezTo>
                    <a:pt x="1930752" y="6398797"/>
                    <a:pt x="2225066" y="6636097"/>
                    <a:pt x="2547624" y="6829930"/>
                  </a:cubicBezTo>
                  <a:lnTo>
                    <a:pt x="2596857" y="6858000"/>
                  </a:lnTo>
                  <a:lnTo>
                    <a:pt x="1525198" y="6858000"/>
                  </a:lnTo>
                  <a:lnTo>
                    <a:pt x="1457823" y="6800585"/>
                  </a:lnTo>
                  <a:cubicBezTo>
                    <a:pt x="562255" y="5999820"/>
                    <a:pt x="0" y="4844649"/>
                    <a:pt x="0" y="3560285"/>
                  </a:cubicBezTo>
                  <a:cubicBezTo>
                    <a:pt x="0" y="2124819"/>
                    <a:pt x="702333" y="850732"/>
                    <a:pt x="1787372" y="52444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 useBgFill="1">
          <p:nvSpPr>
            <p:cNvPr id="15" name="Freeform: Shape 14">
              <a:extLst>
                <a:ext uri="{FF2B5EF4-FFF2-40B4-BE49-F238E27FC236}">
                  <a16:creationId xmlns:a16="http://schemas.microsoft.com/office/drawing/2014/main" id="{100AB910-B0C2-495C-AFD9-34F51C9D45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-3810"/>
              <a:ext cx="12192000" cy="6858000"/>
            </a:xfrm>
            <a:custGeom>
              <a:avLst/>
              <a:gdLst>
                <a:gd name="connsiteX0" fmla="*/ 8201697 w 12192000"/>
                <a:gd name="connsiteY0" fmla="*/ 0 h 6858001"/>
                <a:gd name="connsiteX1" fmla="*/ 12192000 w 12192000"/>
                <a:gd name="connsiteY1" fmla="*/ 0 h 6858001"/>
                <a:gd name="connsiteX2" fmla="*/ 12192000 w 12192000"/>
                <a:gd name="connsiteY2" fmla="*/ 6858001 h 6858001"/>
                <a:gd name="connsiteX3" fmla="*/ 8460487 w 12192000"/>
                <a:gd name="connsiteY3" fmla="*/ 6858001 h 6858001"/>
                <a:gd name="connsiteX4" fmla="*/ 8553921 w 12192000"/>
                <a:gd name="connsiteY4" fmla="*/ 6784577 h 6858001"/>
                <a:gd name="connsiteX5" fmla="*/ 10092281 w 12192000"/>
                <a:gd name="connsiteY5" fmla="*/ 3522553 h 6858001"/>
                <a:gd name="connsiteX6" fmla="*/ 8228486 w 12192000"/>
                <a:gd name="connsiteY6" fmla="*/ 17174 h 6858001"/>
                <a:gd name="connsiteX7" fmla="*/ 0 w 12192000"/>
                <a:gd name="connsiteY7" fmla="*/ 0 h 6858001"/>
                <a:gd name="connsiteX8" fmla="*/ 3528179 w 12192000"/>
                <a:gd name="connsiteY8" fmla="*/ 0 h 6858001"/>
                <a:gd name="connsiteX9" fmla="*/ 3501391 w 12192000"/>
                <a:gd name="connsiteY9" fmla="*/ 17174 h 6858001"/>
                <a:gd name="connsiteX10" fmla="*/ 1637595 w 12192000"/>
                <a:gd name="connsiteY10" fmla="*/ 3522553 h 6858001"/>
                <a:gd name="connsiteX11" fmla="*/ 3175956 w 12192000"/>
                <a:gd name="connsiteY11" fmla="*/ 6784577 h 6858001"/>
                <a:gd name="connsiteX12" fmla="*/ 3269390 w 12192000"/>
                <a:gd name="connsiteY12" fmla="*/ 6858001 h 6858001"/>
                <a:gd name="connsiteX13" fmla="*/ 0 w 12192000"/>
                <a:gd name="connsiteY13" fmla="*/ 6858001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192000" h="6858001">
                  <a:moveTo>
                    <a:pt x="8201697" y="0"/>
                  </a:moveTo>
                  <a:lnTo>
                    <a:pt x="12192000" y="0"/>
                  </a:lnTo>
                  <a:lnTo>
                    <a:pt x="12192000" y="6858001"/>
                  </a:lnTo>
                  <a:lnTo>
                    <a:pt x="8460487" y="6858001"/>
                  </a:lnTo>
                  <a:lnTo>
                    <a:pt x="8553921" y="6784577"/>
                  </a:lnTo>
                  <a:cubicBezTo>
                    <a:pt x="9493436" y="6009220"/>
                    <a:pt x="10092281" y="4835820"/>
                    <a:pt x="10092281" y="3522553"/>
                  </a:cubicBezTo>
                  <a:cubicBezTo>
                    <a:pt x="10092281" y="2063368"/>
                    <a:pt x="9352966" y="776858"/>
                    <a:pt x="8228486" y="17174"/>
                  </a:cubicBezTo>
                  <a:close/>
                  <a:moveTo>
                    <a:pt x="0" y="0"/>
                  </a:moveTo>
                  <a:lnTo>
                    <a:pt x="3528179" y="0"/>
                  </a:lnTo>
                  <a:lnTo>
                    <a:pt x="3501391" y="17174"/>
                  </a:lnTo>
                  <a:cubicBezTo>
                    <a:pt x="2376910" y="776858"/>
                    <a:pt x="1637595" y="2063368"/>
                    <a:pt x="1637595" y="3522553"/>
                  </a:cubicBezTo>
                  <a:cubicBezTo>
                    <a:pt x="1637595" y="4835820"/>
                    <a:pt x="2236440" y="6009220"/>
                    <a:pt x="3175956" y="6784577"/>
                  </a:cubicBezTo>
                  <a:lnTo>
                    <a:pt x="3269390" y="6858001"/>
                  </a:lnTo>
                  <a:lnTo>
                    <a:pt x="0" y="6858001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3009588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0E21BE-7FC9-8165-DF32-80A18DDA7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697" y="-274304"/>
            <a:ext cx="10515600" cy="1202560"/>
          </a:xfrm>
        </p:spPr>
        <p:txBody>
          <a:bodyPr>
            <a:normAutofit/>
          </a:bodyPr>
          <a:lstStyle/>
          <a:p>
            <a:r>
              <a:rPr lang="de-DE" sz="4000" dirty="0"/>
              <a:t>Quellen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54DAE9E-75FA-5161-2A6D-5A3173E8A38B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46314" y="678767"/>
            <a:ext cx="10515600" cy="109440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lnSpc>
                <a:spcPct val="100000"/>
              </a:lnSpc>
              <a:spcAft>
                <a:spcPts val="800"/>
              </a:spcAft>
              <a:buNone/>
            </a:pPr>
            <a:r>
              <a:rPr lang="de-DE" sz="1200" u="sng" dirty="0"/>
              <a:t>Literaturquellen:  </a:t>
            </a:r>
          </a:p>
          <a:p>
            <a:pPr marL="0" indent="0">
              <a:lnSpc>
                <a:spcPct val="100000"/>
              </a:lnSpc>
              <a:spcAft>
                <a:spcPts val="800"/>
              </a:spcAft>
              <a:buNone/>
            </a:pPr>
            <a:r>
              <a:rPr lang="de-DE" sz="1200" dirty="0"/>
              <a:t>Titz, S. (2021). Dürre in den USA – Ursachen liegen im Pazifik und im Klimawandel. Neue Züricher Zeitung. https://www.nzz.ch/wissenschaft/duerre-in-den-usa-ursachen-liegen-im-pazifik-und-im-klimawandel-ld.1644144 </a:t>
            </a:r>
          </a:p>
          <a:p>
            <a:pPr marL="0" indent="0">
              <a:lnSpc>
                <a:spcPct val="100000"/>
              </a:lnSpc>
              <a:spcAft>
                <a:spcPts val="800"/>
              </a:spcAft>
              <a:buNone/>
            </a:pPr>
            <a:r>
              <a:rPr lang="de-DE" sz="1200" dirty="0"/>
              <a:t>Deutscher Wetterdienst (</a:t>
            </a:r>
            <a:r>
              <a:rPr lang="de-DE" sz="1200" dirty="0" err="1"/>
              <a:t>n.d</a:t>
            </a:r>
            <a:r>
              <a:rPr lang="de-DE" sz="1200" dirty="0"/>
              <a:t>.). Dürre. </a:t>
            </a:r>
            <a:r>
              <a:rPr lang="de-DE" sz="1200" dirty="0">
                <a:hlinkClick r:id="rId3"/>
              </a:rPr>
              <a:t>https://www.dwd.de/DE/service/lexikon/Functions/glossar.html?lv2=100578&amp;lv3=603288</a:t>
            </a:r>
            <a:endParaRPr lang="de-DE" sz="1200" dirty="0"/>
          </a:p>
          <a:p>
            <a:pPr marL="0" indent="0">
              <a:lnSpc>
                <a:spcPct val="100000"/>
              </a:lnSpc>
              <a:spcAft>
                <a:spcPts val="800"/>
              </a:spcAft>
              <a:buNone/>
            </a:pPr>
            <a:r>
              <a:rPr lang="de-DE" sz="1200" dirty="0"/>
              <a:t>Krause, L., &amp; Schickhof, U. (2018). Dürre und Hunger in Ostafrika. Warnsignal Klima: Extremereignisse. </a:t>
            </a:r>
          </a:p>
          <a:p>
            <a:pPr marL="0" indent="0">
              <a:lnSpc>
                <a:spcPct val="100000"/>
              </a:lnSpc>
              <a:spcAft>
                <a:spcPts val="800"/>
              </a:spcAft>
              <a:buNone/>
            </a:pPr>
            <a:r>
              <a:rPr lang="de-DE" sz="1200" dirty="0"/>
              <a:t>Klein, K. (2021). Amerikas Kampf ums Wasser. Weltspiegel-Reportage. https://www.daserste.de/information/politik-weltgeschehen/weltspiegel/videos/weltspiegel-video-1070.html </a:t>
            </a:r>
          </a:p>
          <a:p>
            <a:pPr marL="0" indent="0">
              <a:lnSpc>
                <a:spcPct val="100000"/>
              </a:lnSpc>
              <a:spcAft>
                <a:spcPts val="800"/>
              </a:spcAft>
              <a:buNone/>
            </a:pPr>
            <a:r>
              <a:rPr lang="de-DE" sz="1200" dirty="0"/>
              <a:t>Lehmann, N. (2021). Extreme Dürre bedroht Landwirtschaft im Südwesten der USA. </a:t>
            </a:r>
            <a:r>
              <a:rPr lang="de-DE" sz="1200" dirty="0" err="1"/>
              <a:t>Agrar</a:t>
            </a:r>
            <a:r>
              <a:rPr lang="de-DE" sz="1200" dirty="0"/>
              <a:t> heute. https://www.agrarheute.com/markt/extreme-duerre-bedroht-landwirtschaft-suedwesten-usa-581648 </a:t>
            </a:r>
          </a:p>
          <a:p>
            <a:pPr marL="0" indent="0">
              <a:lnSpc>
                <a:spcPct val="100000"/>
              </a:lnSpc>
              <a:spcAft>
                <a:spcPts val="800"/>
              </a:spcAft>
              <a:buNone/>
            </a:pPr>
            <a:r>
              <a:rPr lang="de-DE" sz="1200" dirty="0"/>
              <a:t>Wilhelm, K. &amp; Sarre, C. (2021). Westen der USA trocknet aus – Megadürre und Gluthitze. Deutschlandfunk Kultur. </a:t>
            </a:r>
          </a:p>
          <a:p>
            <a:pPr marL="0" indent="0">
              <a:lnSpc>
                <a:spcPct val="100000"/>
              </a:lnSpc>
              <a:spcAft>
                <a:spcPts val="800"/>
              </a:spcAft>
              <a:buNone/>
            </a:pPr>
            <a:r>
              <a:rPr lang="de-DE" sz="1200" u="sng" dirty="0"/>
              <a:t>Bildquellen: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de-DE" sz="1200" dirty="0"/>
              <a:t>Abb. 1: Wassermangel Colorado: https://www.deutschlandfunk.de/wassermangel-im-colorado-river-100.html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de-DE" sz="1200" dirty="0"/>
              <a:t>Abb. 2: Extreme Trockenheit: https://www.&lt;dw.com/de/extreme-trockenheit-in-den-usa/av-62947851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de-DE" sz="1200" dirty="0"/>
              <a:t>Abb. 3: drittes Dürre-Jahr: https://www.tagesschau.de/ausland/usa-kalifornien-duerre-101.html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de-DE" sz="1200" dirty="0"/>
              <a:t>Abb. 4: Brände, Hitzerekorde, Wassermangel: https://www.sueddeutsche.de/leben/usa-dust-bowl-klimawandel-trockenheit-hitze-geschichte-1.5641075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de-DE" sz="1200" dirty="0"/>
              <a:t>Abb. 5 :Dixie </a:t>
            </a:r>
            <a:r>
              <a:rPr lang="de-DE" sz="1200" dirty="0" err="1"/>
              <a:t>Fire</a:t>
            </a:r>
            <a:r>
              <a:rPr lang="de-DE" sz="1200" dirty="0"/>
              <a:t>: https://edition.cnn.com/2021/07/25/weather/dixie-fire-california-update/index.html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de-DE" sz="1200" dirty="0"/>
              <a:t>Abb. 6 :Stausee Lake Mead: </a:t>
            </a:r>
            <a:r>
              <a:rPr lang="de-DE" sz="120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https://www.welt.de/wissenschaft/article130194539/2016-wird-in-Las-Vegas-das-Wasser-knapp.html#cs-Lake-Mead-At-Historic-Low-Levels-As-Drought-Continues-In-Western-US-3.jpg</a:t>
            </a:r>
            <a:endParaRPr lang="de-DE" sz="12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de-DE" sz="1200" dirty="0"/>
              <a:t>Abb. 7: La Nina Phänomen: https://www.nzz.ch/wissenschaft/duerre-in-den-usa-ursachen-liegen-im-pazifik-und-im-klimawandel-ld.1644144</a:t>
            </a:r>
          </a:p>
          <a:p>
            <a:pPr marL="0" indent="0">
              <a:lnSpc>
                <a:spcPct val="100000"/>
              </a:lnSpc>
              <a:spcAft>
                <a:spcPts val="800"/>
              </a:spcAft>
              <a:buNone/>
            </a:pPr>
            <a:endParaRPr lang="de-DE" sz="1200" dirty="0"/>
          </a:p>
          <a:p>
            <a:pPr marL="0" indent="0">
              <a:lnSpc>
                <a:spcPct val="100000"/>
              </a:lnSpc>
              <a:spcAft>
                <a:spcPts val="800"/>
              </a:spcAft>
              <a:buNone/>
            </a:pPr>
            <a:endParaRPr lang="de-DE" sz="1200" dirty="0"/>
          </a:p>
          <a:p>
            <a:pPr marL="0" indent="0">
              <a:lnSpc>
                <a:spcPct val="100000"/>
              </a:lnSpc>
              <a:spcAft>
                <a:spcPts val="800"/>
              </a:spcAft>
              <a:buNone/>
            </a:pPr>
            <a:endParaRPr lang="de-DE" sz="1200" dirty="0"/>
          </a:p>
          <a:p>
            <a:pPr marL="0" indent="0">
              <a:lnSpc>
                <a:spcPct val="100000"/>
              </a:lnSpc>
              <a:spcAft>
                <a:spcPts val="800"/>
              </a:spcAft>
              <a:buNone/>
            </a:pPr>
            <a:endParaRPr lang="de-DE" sz="1200" dirty="0"/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de-DE" sz="1600" dirty="0"/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de-DE" sz="1600" dirty="0"/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de-DE" sz="1600" dirty="0"/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de-DE" sz="1100" dirty="0"/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de-DE" sz="1100" dirty="0"/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de-DE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r>
              <a:rPr lang="de-DE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288305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455</Words>
  <Application>Microsoft Office PowerPoint</Application>
  <PresentationFormat>Breitbild</PresentationFormat>
  <Paragraphs>52</Paragraphs>
  <Slides>4</Slides>
  <Notes>4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</vt:lpstr>
      <vt:lpstr>PowerPoint-Präsentation</vt:lpstr>
      <vt:lpstr>PowerPoint-Präsentation</vt:lpstr>
      <vt:lpstr>PowerPoint-Präsentation</vt:lpstr>
      <vt:lpstr>Quellen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Lea Schmid</dc:creator>
  <cp:lastModifiedBy>Lea Schmid</cp:lastModifiedBy>
  <cp:revision>14</cp:revision>
  <dcterms:created xsi:type="dcterms:W3CDTF">2022-11-30T16:32:19Z</dcterms:created>
  <dcterms:modified xsi:type="dcterms:W3CDTF">2022-11-30T19:39:47Z</dcterms:modified>
</cp:coreProperties>
</file>